
<file path=[Content_Types].xml><?xml version="1.0" encoding="utf-8"?>
<Types xmlns="http://schemas.openxmlformats.org/package/2006/content-types">
  <Default Extension="emf" ContentType="image/x-emf"/>
  <Default Extension="jpeg" ContentType="image/jpeg"/>
  <Default Extension="jpg" ContentType="image/pn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11" r:id="rId2"/>
    <p:sldMasterId id="2147483726" r:id="rId3"/>
  </p:sldMasterIdLst>
  <p:sldIdLst>
    <p:sldId id="275" r:id="rId4"/>
    <p:sldId id="257" r:id="rId5"/>
    <p:sldId id="297" r:id="rId6"/>
    <p:sldId id="298" r:id="rId7"/>
    <p:sldId id="280" r:id="rId8"/>
    <p:sldId id="300" r:id="rId9"/>
    <p:sldId id="299" r:id="rId10"/>
    <p:sldId id="287" r:id="rId11"/>
    <p:sldId id="283" r:id="rId12"/>
    <p:sldId id="293" r:id="rId13"/>
    <p:sldId id="294" r:id="rId14"/>
    <p:sldId id="292" r:id="rId15"/>
    <p:sldId id="288" r:id="rId16"/>
    <p:sldId id="289" r:id="rId17"/>
    <p:sldId id="290" r:id="rId18"/>
    <p:sldId id="291" r:id="rId19"/>
    <p:sldId id="282" r:id="rId20"/>
    <p:sldId id="281" r:id="rId21"/>
    <p:sldId id="260" r:id="rId22"/>
    <p:sldId id="284" r:id="rId23"/>
    <p:sldId id="304" r:id="rId24"/>
    <p:sldId id="262" r:id="rId25"/>
    <p:sldId id="276" r:id="rId26"/>
    <p:sldId id="277" r:id="rId27"/>
    <p:sldId id="278" r:id="rId28"/>
    <p:sldId id="279" r:id="rId29"/>
    <p:sldId id="285" r:id="rId30"/>
    <p:sldId id="286" r:id="rId31"/>
    <p:sldId id="305" r:id="rId32"/>
    <p:sldId id="301" r:id="rId33"/>
    <p:sldId id="296"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95930" autoAdjust="0"/>
  </p:normalViewPr>
  <p:slideViewPr>
    <p:cSldViewPr>
      <p:cViewPr varScale="1">
        <p:scale>
          <a:sx n="109" d="100"/>
          <a:sy n="109" d="100"/>
        </p:scale>
        <p:origin x="187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microsoft.com/office/2016/11/relationships/changesInfo" Target="changesInfos/changesInfo1.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idi DiFranco" userId="4f27c776-18e0-4d4b-9e99-0f2f715ce742" providerId="ADAL" clId="{DD53B0CF-468E-4EA6-A579-BA765B5491FD}"/>
    <pc:docChg chg="undo custSel delSld modSld">
      <pc:chgData name="Heidi DiFranco" userId="4f27c776-18e0-4d4b-9e99-0f2f715ce742" providerId="ADAL" clId="{DD53B0CF-468E-4EA6-A579-BA765B5491FD}" dt="2018-10-19T15:09:44.909" v="1400" actId="14100"/>
      <pc:docMkLst>
        <pc:docMk/>
      </pc:docMkLst>
      <pc:sldChg chg="modSp">
        <pc:chgData name="Heidi DiFranco" userId="4f27c776-18e0-4d4b-9e99-0f2f715ce742" providerId="ADAL" clId="{DD53B0CF-468E-4EA6-A579-BA765B5491FD}" dt="2018-10-19T15:07:09.172" v="1398" actId="20577"/>
        <pc:sldMkLst>
          <pc:docMk/>
          <pc:sldMk cId="0" sldId="260"/>
        </pc:sldMkLst>
        <pc:spChg chg="mod">
          <ac:chgData name="Heidi DiFranco" userId="4f27c776-18e0-4d4b-9e99-0f2f715ce742" providerId="ADAL" clId="{DD53B0CF-468E-4EA6-A579-BA765B5491FD}" dt="2018-10-19T15:07:09.172" v="1398" actId="20577"/>
          <ac:spMkLst>
            <pc:docMk/>
            <pc:sldMk cId="0" sldId="260"/>
            <ac:spMk id="5" creationId="{00000000-0000-0000-0000-000000000000}"/>
          </ac:spMkLst>
        </pc:spChg>
      </pc:sldChg>
      <pc:sldChg chg="addSp delSp modSp">
        <pc:chgData name="Heidi DiFranco" userId="4f27c776-18e0-4d4b-9e99-0f2f715ce742" providerId="ADAL" clId="{DD53B0CF-468E-4EA6-A579-BA765B5491FD}" dt="2018-10-19T14:26:48.630" v="698" actId="255"/>
        <pc:sldMkLst>
          <pc:docMk/>
          <pc:sldMk cId="0" sldId="261"/>
        </pc:sldMkLst>
        <pc:spChg chg="add del mod">
          <ac:chgData name="Heidi DiFranco" userId="4f27c776-18e0-4d4b-9e99-0f2f715ce742" providerId="ADAL" clId="{DD53B0CF-468E-4EA6-A579-BA765B5491FD}" dt="2018-10-19T14:26:48.630" v="698" actId="255"/>
          <ac:spMkLst>
            <pc:docMk/>
            <pc:sldMk cId="0" sldId="261"/>
            <ac:spMk id="5" creationId="{00000000-0000-0000-0000-000000000000}"/>
          </ac:spMkLst>
        </pc:spChg>
      </pc:sldChg>
      <pc:sldChg chg="modSp">
        <pc:chgData name="Heidi DiFranco" userId="4f27c776-18e0-4d4b-9e99-0f2f715ce742" providerId="ADAL" clId="{DD53B0CF-468E-4EA6-A579-BA765B5491FD}" dt="2018-10-19T14:25:47.103" v="692" actId="1076"/>
        <pc:sldMkLst>
          <pc:docMk/>
          <pc:sldMk cId="0" sldId="262"/>
        </pc:sldMkLst>
        <pc:spChg chg="mod">
          <ac:chgData name="Heidi DiFranco" userId="4f27c776-18e0-4d4b-9e99-0f2f715ce742" providerId="ADAL" clId="{DD53B0CF-468E-4EA6-A579-BA765B5491FD}" dt="2018-10-19T14:25:47.103" v="692" actId="1076"/>
          <ac:spMkLst>
            <pc:docMk/>
            <pc:sldMk cId="0" sldId="262"/>
            <ac:spMk id="2" creationId="{00000000-0000-0000-0000-000000000000}"/>
          </ac:spMkLst>
        </pc:spChg>
      </pc:sldChg>
      <pc:sldChg chg="modSp">
        <pc:chgData name="Heidi DiFranco" userId="4f27c776-18e0-4d4b-9e99-0f2f715ce742" providerId="ADAL" clId="{DD53B0CF-468E-4EA6-A579-BA765B5491FD}" dt="2018-10-19T14:58:11.224" v="1287" actId="6549"/>
        <pc:sldMkLst>
          <pc:docMk/>
          <pc:sldMk cId="0" sldId="264"/>
        </pc:sldMkLst>
        <pc:spChg chg="mod">
          <ac:chgData name="Heidi DiFranco" userId="4f27c776-18e0-4d4b-9e99-0f2f715ce742" providerId="ADAL" clId="{DD53B0CF-468E-4EA6-A579-BA765B5491FD}" dt="2018-10-19T14:58:11.224" v="1287" actId="6549"/>
          <ac:spMkLst>
            <pc:docMk/>
            <pc:sldMk cId="0" sldId="264"/>
            <ac:spMk id="5" creationId="{00000000-0000-0000-0000-000000000000}"/>
          </ac:spMkLst>
        </pc:spChg>
        <pc:spChg chg="mod">
          <ac:chgData name="Heidi DiFranco" userId="4f27c776-18e0-4d4b-9e99-0f2f715ce742" providerId="ADAL" clId="{DD53B0CF-468E-4EA6-A579-BA765B5491FD}" dt="2018-10-19T14:57:43.499" v="1270" actId="1076"/>
          <ac:spMkLst>
            <pc:docMk/>
            <pc:sldMk cId="0" sldId="264"/>
            <ac:spMk id="6" creationId="{00000000-0000-0000-0000-000000000000}"/>
          </ac:spMkLst>
        </pc:spChg>
      </pc:sldChg>
      <pc:sldChg chg="delSp modSp">
        <pc:chgData name="Heidi DiFranco" userId="4f27c776-18e0-4d4b-9e99-0f2f715ce742" providerId="ADAL" clId="{DD53B0CF-468E-4EA6-A579-BA765B5491FD}" dt="2018-10-19T14:56:13.873" v="1266" actId="20577"/>
        <pc:sldMkLst>
          <pc:docMk/>
          <pc:sldMk cId="0" sldId="265"/>
        </pc:sldMkLst>
        <pc:spChg chg="mod">
          <ac:chgData name="Heidi DiFranco" userId="4f27c776-18e0-4d4b-9e99-0f2f715ce742" providerId="ADAL" clId="{DD53B0CF-468E-4EA6-A579-BA765B5491FD}" dt="2018-10-19T14:56:13.873" v="1266" actId="20577"/>
          <ac:spMkLst>
            <pc:docMk/>
            <pc:sldMk cId="0" sldId="265"/>
            <ac:spMk id="5" creationId="{00000000-0000-0000-0000-000000000000}"/>
          </ac:spMkLst>
        </pc:spChg>
        <pc:spChg chg="del">
          <ac:chgData name="Heidi DiFranco" userId="4f27c776-18e0-4d4b-9e99-0f2f715ce742" providerId="ADAL" clId="{DD53B0CF-468E-4EA6-A579-BA765B5491FD}" dt="2018-10-19T13:13:03.083" v="53"/>
          <ac:spMkLst>
            <pc:docMk/>
            <pc:sldMk cId="0" sldId="265"/>
            <ac:spMk id="6" creationId="{00000000-0000-0000-0000-000000000000}"/>
          </ac:spMkLst>
        </pc:spChg>
      </pc:sldChg>
      <pc:sldChg chg="addSp delSp modSp">
        <pc:chgData name="Heidi DiFranco" userId="4f27c776-18e0-4d4b-9e99-0f2f715ce742" providerId="ADAL" clId="{DD53B0CF-468E-4EA6-A579-BA765B5491FD}" dt="2018-10-19T14:55:52.669" v="1264" actId="20577"/>
        <pc:sldMkLst>
          <pc:docMk/>
          <pc:sldMk cId="0" sldId="266"/>
        </pc:sldMkLst>
        <pc:spChg chg="mod">
          <ac:chgData name="Heidi DiFranco" userId="4f27c776-18e0-4d4b-9e99-0f2f715ce742" providerId="ADAL" clId="{DD53B0CF-468E-4EA6-A579-BA765B5491FD}" dt="2018-10-19T14:55:52.669" v="1264" actId="20577"/>
          <ac:spMkLst>
            <pc:docMk/>
            <pc:sldMk cId="0" sldId="266"/>
            <ac:spMk id="5" creationId="{00000000-0000-0000-0000-000000000000}"/>
          </ac:spMkLst>
        </pc:spChg>
        <pc:picChg chg="add del">
          <ac:chgData name="Heidi DiFranco" userId="4f27c776-18e0-4d4b-9e99-0f2f715ce742" providerId="ADAL" clId="{DD53B0CF-468E-4EA6-A579-BA765B5491FD}" dt="2018-10-19T14:05:16.373" v="601"/>
          <ac:picMkLst>
            <pc:docMk/>
            <pc:sldMk cId="0" sldId="266"/>
            <ac:picMk id="8" creationId="{23ACA43A-C035-4AD8-9F16-E7098329D34C}"/>
          </ac:picMkLst>
        </pc:picChg>
        <pc:picChg chg="del">
          <ac:chgData name="Heidi DiFranco" userId="4f27c776-18e0-4d4b-9e99-0f2f715ce742" providerId="ADAL" clId="{DD53B0CF-468E-4EA6-A579-BA765B5491FD}" dt="2018-10-19T14:05:01.622" v="595"/>
          <ac:picMkLst>
            <pc:docMk/>
            <pc:sldMk cId="0" sldId="266"/>
            <ac:picMk id="56322" creationId="{00000000-0000-0000-0000-000000000000}"/>
          </ac:picMkLst>
        </pc:picChg>
        <pc:picChg chg="del">
          <ac:chgData name="Heidi DiFranco" userId="4f27c776-18e0-4d4b-9e99-0f2f715ce742" providerId="ADAL" clId="{DD53B0CF-468E-4EA6-A579-BA765B5491FD}" dt="2018-10-19T14:05:04.085" v="596"/>
          <ac:picMkLst>
            <pc:docMk/>
            <pc:sldMk cId="0" sldId="266"/>
            <ac:picMk id="56324" creationId="{00000000-0000-0000-0000-000000000000}"/>
          </ac:picMkLst>
        </pc:picChg>
      </pc:sldChg>
      <pc:sldChg chg="modSp del">
        <pc:chgData name="Heidi DiFranco" userId="4f27c776-18e0-4d4b-9e99-0f2f715ce742" providerId="ADAL" clId="{DD53B0CF-468E-4EA6-A579-BA765B5491FD}" dt="2018-10-19T13:52:10.543" v="383" actId="2696"/>
        <pc:sldMkLst>
          <pc:docMk/>
          <pc:sldMk cId="0" sldId="267"/>
        </pc:sldMkLst>
        <pc:spChg chg="mod">
          <ac:chgData name="Heidi DiFranco" userId="4f27c776-18e0-4d4b-9e99-0f2f715ce742" providerId="ADAL" clId="{DD53B0CF-468E-4EA6-A579-BA765B5491FD}" dt="2018-10-19T13:46:58.789" v="313"/>
          <ac:spMkLst>
            <pc:docMk/>
            <pc:sldMk cId="0" sldId="267"/>
            <ac:spMk id="5" creationId="{00000000-0000-0000-0000-000000000000}"/>
          </ac:spMkLst>
        </pc:spChg>
        <pc:picChg chg="mod">
          <ac:chgData name="Heidi DiFranco" userId="4f27c776-18e0-4d4b-9e99-0f2f715ce742" providerId="ADAL" clId="{DD53B0CF-468E-4EA6-A579-BA765B5491FD}" dt="2018-10-19T13:26:58.069" v="268" actId="1076"/>
          <ac:picMkLst>
            <pc:docMk/>
            <pc:sldMk cId="0" sldId="267"/>
            <ac:picMk id="55298" creationId="{00000000-0000-0000-0000-000000000000}"/>
          </ac:picMkLst>
        </pc:picChg>
      </pc:sldChg>
      <pc:sldChg chg="delSp modSp">
        <pc:chgData name="Heidi DiFranco" userId="4f27c776-18e0-4d4b-9e99-0f2f715ce742" providerId="ADAL" clId="{DD53B0CF-468E-4EA6-A579-BA765B5491FD}" dt="2018-10-19T15:09:44.909" v="1400" actId="14100"/>
        <pc:sldMkLst>
          <pc:docMk/>
          <pc:sldMk cId="0" sldId="272"/>
        </pc:sldMkLst>
        <pc:spChg chg="mod">
          <ac:chgData name="Heidi DiFranco" userId="4f27c776-18e0-4d4b-9e99-0f2f715ce742" providerId="ADAL" clId="{DD53B0CF-468E-4EA6-A579-BA765B5491FD}" dt="2018-10-19T15:09:44.909" v="1400" actId="14100"/>
          <ac:spMkLst>
            <pc:docMk/>
            <pc:sldMk cId="0" sldId="272"/>
            <ac:spMk id="5" creationId="{00000000-0000-0000-0000-000000000000}"/>
          </ac:spMkLst>
        </pc:spChg>
        <pc:spChg chg="del mod">
          <ac:chgData name="Heidi DiFranco" userId="4f27c776-18e0-4d4b-9e99-0f2f715ce742" providerId="ADAL" clId="{DD53B0CF-468E-4EA6-A579-BA765B5491FD}" dt="2018-10-19T14:48:06.809" v="941"/>
          <ac:spMkLst>
            <pc:docMk/>
            <pc:sldMk cId="0" sldId="272"/>
            <ac:spMk id="6" creationId="{00000000-0000-0000-0000-000000000000}"/>
          </ac:spMkLst>
        </pc:spChg>
        <pc:spChg chg="del mod">
          <ac:chgData name="Heidi DiFranco" userId="4f27c776-18e0-4d4b-9e99-0f2f715ce742" providerId="ADAL" clId="{DD53B0CF-468E-4EA6-A579-BA765B5491FD}" dt="2018-10-19T14:48:06.762" v="939"/>
          <ac:spMkLst>
            <pc:docMk/>
            <pc:sldMk cId="0" sldId="272"/>
            <ac:spMk id="7" creationId="{00000000-0000-0000-0000-000000000000}"/>
          </ac:spMkLst>
        </pc:spChg>
      </pc:sldChg>
      <pc:sldChg chg="delSp modSp">
        <pc:chgData name="Heidi DiFranco" userId="4f27c776-18e0-4d4b-9e99-0f2f715ce742" providerId="ADAL" clId="{DD53B0CF-468E-4EA6-A579-BA765B5491FD}" dt="2018-10-19T15:04:56.329" v="1394" actId="20577"/>
        <pc:sldMkLst>
          <pc:docMk/>
          <pc:sldMk cId="3429027202" sldId="274"/>
        </pc:sldMkLst>
        <pc:spChg chg="mod">
          <ac:chgData name="Heidi DiFranco" userId="4f27c776-18e0-4d4b-9e99-0f2f715ce742" providerId="ADAL" clId="{DD53B0CF-468E-4EA6-A579-BA765B5491FD}" dt="2018-10-19T15:04:56.329" v="1394" actId="20577"/>
          <ac:spMkLst>
            <pc:docMk/>
            <pc:sldMk cId="3429027202" sldId="274"/>
            <ac:spMk id="2" creationId="{00000000-0000-0000-0000-000000000000}"/>
          </ac:spMkLst>
        </pc:spChg>
        <pc:spChg chg="del mod">
          <ac:chgData name="Heidi DiFranco" userId="4f27c776-18e0-4d4b-9e99-0f2f715ce742" providerId="ADAL" clId="{DD53B0CF-468E-4EA6-A579-BA765B5491FD}" dt="2018-10-19T15:02:26.121" v="1289"/>
          <ac:spMkLst>
            <pc:docMk/>
            <pc:sldMk cId="3429027202" sldId="274"/>
            <ac:spMk id="3" creationId="{00000000-0000-0000-0000-000000000000}"/>
          </ac:spMkLst>
        </pc:spChg>
      </pc:sldChg>
    </pc:docChg>
  </pc:docChgLst>
  <pc:docChgLst>
    <pc:chgData name="Heidi DiFranco" userId="4f27c776-18e0-4d4b-9e99-0f2f715ce742" providerId="ADAL" clId="{8BE4D9F8-1C69-4735-9253-1E7B861E5373}"/>
    <pc:docChg chg="undo custSel addSld delSld modSld sldOrd">
      <pc:chgData name="Heidi DiFranco" userId="4f27c776-18e0-4d4b-9e99-0f2f715ce742" providerId="ADAL" clId="{8BE4D9F8-1C69-4735-9253-1E7B861E5373}" dt="2022-10-03T14:36:12.172" v="1629" actId="20577"/>
      <pc:docMkLst>
        <pc:docMk/>
      </pc:docMkLst>
      <pc:sldChg chg="modSp mod">
        <pc:chgData name="Heidi DiFranco" userId="4f27c776-18e0-4d4b-9e99-0f2f715ce742" providerId="ADAL" clId="{8BE4D9F8-1C69-4735-9253-1E7B861E5373}" dt="2022-10-03T14:06:03.336" v="1198" actId="20577"/>
        <pc:sldMkLst>
          <pc:docMk/>
          <pc:sldMk cId="0" sldId="260"/>
        </pc:sldMkLst>
        <pc:spChg chg="mod">
          <ac:chgData name="Heidi DiFranco" userId="4f27c776-18e0-4d4b-9e99-0f2f715ce742" providerId="ADAL" clId="{8BE4D9F8-1C69-4735-9253-1E7B861E5373}" dt="2022-10-03T14:06:03.336" v="1198" actId="20577"/>
          <ac:spMkLst>
            <pc:docMk/>
            <pc:sldMk cId="0" sldId="260"/>
            <ac:spMk id="5" creationId="{00000000-0000-0000-0000-000000000000}"/>
          </ac:spMkLst>
        </pc:spChg>
      </pc:sldChg>
      <pc:sldChg chg="modSp mod">
        <pc:chgData name="Heidi DiFranco" userId="4f27c776-18e0-4d4b-9e99-0f2f715ce742" providerId="ADAL" clId="{8BE4D9F8-1C69-4735-9253-1E7B861E5373}" dt="2022-10-03T13:53:06.531" v="841" actId="6549"/>
        <pc:sldMkLst>
          <pc:docMk/>
          <pc:sldMk cId="34053742" sldId="283"/>
        </pc:sldMkLst>
        <pc:spChg chg="mod">
          <ac:chgData name="Heidi DiFranco" userId="4f27c776-18e0-4d4b-9e99-0f2f715ce742" providerId="ADAL" clId="{8BE4D9F8-1C69-4735-9253-1E7B861E5373}" dt="2022-10-03T13:53:06.531" v="841" actId="6549"/>
          <ac:spMkLst>
            <pc:docMk/>
            <pc:sldMk cId="34053742" sldId="283"/>
            <ac:spMk id="2" creationId="{00000000-0000-0000-0000-000000000000}"/>
          </ac:spMkLst>
        </pc:spChg>
      </pc:sldChg>
      <pc:sldChg chg="modSp mod">
        <pc:chgData name="Heidi DiFranco" userId="4f27c776-18e0-4d4b-9e99-0f2f715ce742" providerId="ADAL" clId="{8BE4D9F8-1C69-4735-9253-1E7B861E5373}" dt="2022-10-03T14:10:25.374" v="1228" actId="12"/>
        <pc:sldMkLst>
          <pc:docMk/>
          <pc:sldMk cId="2550885886" sldId="284"/>
        </pc:sldMkLst>
        <pc:spChg chg="mod">
          <ac:chgData name="Heidi DiFranco" userId="4f27c776-18e0-4d4b-9e99-0f2f715ce742" providerId="ADAL" clId="{8BE4D9F8-1C69-4735-9253-1E7B861E5373}" dt="2022-10-03T14:10:25.374" v="1228" actId="12"/>
          <ac:spMkLst>
            <pc:docMk/>
            <pc:sldMk cId="2550885886" sldId="284"/>
            <ac:spMk id="2" creationId="{00000000-0000-0000-0000-000000000000}"/>
          </ac:spMkLst>
        </pc:spChg>
      </pc:sldChg>
      <pc:sldChg chg="modSp mod">
        <pc:chgData name="Heidi DiFranco" userId="4f27c776-18e0-4d4b-9e99-0f2f715ce742" providerId="ADAL" clId="{8BE4D9F8-1C69-4735-9253-1E7B861E5373}" dt="2022-10-03T14:33:03.682" v="1610" actId="27636"/>
        <pc:sldMkLst>
          <pc:docMk/>
          <pc:sldMk cId="1488735785" sldId="285"/>
        </pc:sldMkLst>
        <pc:spChg chg="mod">
          <ac:chgData name="Heidi DiFranco" userId="4f27c776-18e0-4d4b-9e99-0f2f715ce742" providerId="ADAL" clId="{8BE4D9F8-1C69-4735-9253-1E7B861E5373}" dt="2022-10-03T14:33:03.682" v="1610" actId="27636"/>
          <ac:spMkLst>
            <pc:docMk/>
            <pc:sldMk cId="1488735785" sldId="285"/>
            <ac:spMk id="2" creationId="{00000000-0000-0000-0000-000000000000}"/>
          </ac:spMkLst>
        </pc:spChg>
      </pc:sldChg>
      <pc:sldChg chg="modSp mod">
        <pc:chgData name="Heidi DiFranco" userId="4f27c776-18e0-4d4b-9e99-0f2f715ce742" providerId="ADAL" clId="{8BE4D9F8-1C69-4735-9253-1E7B861E5373}" dt="2022-10-03T14:36:12.172" v="1629" actId="20577"/>
        <pc:sldMkLst>
          <pc:docMk/>
          <pc:sldMk cId="2457906501" sldId="286"/>
        </pc:sldMkLst>
        <pc:spChg chg="mod">
          <ac:chgData name="Heidi DiFranco" userId="4f27c776-18e0-4d4b-9e99-0f2f715ce742" providerId="ADAL" clId="{8BE4D9F8-1C69-4735-9253-1E7B861E5373}" dt="2022-10-03T14:36:12.172" v="1629" actId="20577"/>
          <ac:spMkLst>
            <pc:docMk/>
            <pc:sldMk cId="2457906501" sldId="286"/>
            <ac:spMk id="2" creationId="{00000000-0000-0000-0000-000000000000}"/>
          </ac:spMkLst>
        </pc:spChg>
      </pc:sldChg>
      <pc:sldChg chg="modSp mod">
        <pc:chgData name="Heidi DiFranco" userId="4f27c776-18e0-4d4b-9e99-0f2f715ce742" providerId="ADAL" clId="{8BE4D9F8-1C69-4735-9253-1E7B861E5373}" dt="2022-10-03T13:51:21.789" v="840" actId="20577"/>
        <pc:sldMkLst>
          <pc:docMk/>
          <pc:sldMk cId="52500568" sldId="299"/>
        </pc:sldMkLst>
        <pc:spChg chg="mod">
          <ac:chgData name="Heidi DiFranco" userId="4f27c776-18e0-4d4b-9e99-0f2f715ce742" providerId="ADAL" clId="{8BE4D9F8-1C69-4735-9253-1E7B861E5373}" dt="2022-10-03T13:51:21.789" v="840" actId="20577"/>
          <ac:spMkLst>
            <pc:docMk/>
            <pc:sldMk cId="52500568" sldId="299"/>
            <ac:spMk id="3" creationId="{D1591018-1BA9-4C2D-AD6C-B8118313326B}"/>
          </ac:spMkLst>
        </pc:spChg>
      </pc:sldChg>
      <pc:sldChg chg="addSp delSp modSp new del mod ord">
        <pc:chgData name="Heidi DiFranco" userId="4f27c776-18e0-4d4b-9e99-0f2f715ce742" providerId="ADAL" clId="{8BE4D9F8-1C69-4735-9253-1E7B861E5373}" dt="2022-10-03T13:28:29.604" v="35" actId="2696"/>
        <pc:sldMkLst>
          <pc:docMk/>
          <pc:sldMk cId="911184039" sldId="301"/>
        </pc:sldMkLst>
        <pc:spChg chg="del">
          <ac:chgData name="Heidi DiFranco" userId="4f27c776-18e0-4d4b-9e99-0f2f715ce742" providerId="ADAL" clId="{8BE4D9F8-1C69-4735-9253-1E7B861E5373}" dt="2022-10-03T13:27:26.882" v="4" actId="21"/>
          <ac:spMkLst>
            <pc:docMk/>
            <pc:sldMk cId="911184039" sldId="301"/>
            <ac:spMk id="2" creationId="{394390BB-0140-35DB-8FA8-C1698259493D}"/>
          </ac:spMkLst>
        </pc:spChg>
        <pc:spChg chg="mod">
          <ac:chgData name="Heidi DiFranco" userId="4f27c776-18e0-4d4b-9e99-0f2f715ce742" providerId="ADAL" clId="{8BE4D9F8-1C69-4735-9253-1E7B861E5373}" dt="2022-10-03T13:28:20.156" v="34" actId="20577"/>
          <ac:spMkLst>
            <pc:docMk/>
            <pc:sldMk cId="911184039" sldId="301"/>
            <ac:spMk id="3" creationId="{9EF98AAC-940D-E9D2-F6A6-3AF3A52941BC}"/>
          </ac:spMkLst>
        </pc:spChg>
        <pc:picChg chg="add mod">
          <ac:chgData name="Heidi DiFranco" userId="4f27c776-18e0-4d4b-9e99-0f2f715ce742" providerId="ADAL" clId="{8BE4D9F8-1C69-4735-9253-1E7B861E5373}" dt="2022-10-03T13:27:20.456" v="3"/>
          <ac:picMkLst>
            <pc:docMk/>
            <pc:sldMk cId="911184039" sldId="301"/>
            <ac:picMk id="4" creationId="{6FABC692-D729-485B-7F9D-7F4BF5D74B02}"/>
          </ac:picMkLst>
        </pc:picChg>
      </pc:sldChg>
      <pc:sldChg chg="modSp add mod">
        <pc:chgData name="Heidi DiFranco" userId="4f27c776-18e0-4d4b-9e99-0f2f715ce742" providerId="ADAL" clId="{8BE4D9F8-1C69-4735-9253-1E7B861E5373}" dt="2022-10-03T13:47:16.261" v="734" actId="255"/>
        <pc:sldMkLst>
          <pc:docMk/>
          <pc:sldMk cId="2954863682" sldId="301"/>
        </pc:sldMkLst>
        <pc:spChg chg="mod">
          <ac:chgData name="Heidi DiFranco" userId="4f27c776-18e0-4d4b-9e99-0f2f715ce742" providerId="ADAL" clId="{8BE4D9F8-1C69-4735-9253-1E7B861E5373}" dt="2022-10-03T13:47:16.261" v="734" actId="255"/>
          <ac:spMkLst>
            <pc:docMk/>
            <pc:sldMk cId="2954863682" sldId="301"/>
            <ac:spMk id="2" creationId="{00000000-0000-0000-0000-000000000000}"/>
          </ac:spMkLst>
        </pc:spChg>
      </pc:sldChg>
      <pc:sldChg chg="add del">
        <pc:chgData name="Heidi DiFranco" userId="4f27c776-18e0-4d4b-9e99-0f2f715ce742" providerId="ADAL" clId="{8BE4D9F8-1C69-4735-9253-1E7B861E5373}" dt="2022-10-03T14:11:48.428" v="1234"/>
        <pc:sldMkLst>
          <pc:docMk/>
          <pc:sldMk cId="272107707" sldId="302"/>
        </pc:sldMkLst>
      </pc:sldChg>
      <pc:sldChg chg="new del">
        <pc:chgData name="Heidi DiFranco" userId="4f27c776-18e0-4d4b-9e99-0f2f715ce742" providerId="ADAL" clId="{8BE4D9F8-1C69-4735-9253-1E7B861E5373}" dt="2022-10-03T14:11:27.813" v="1231" actId="2696"/>
        <pc:sldMkLst>
          <pc:docMk/>
          <pc:sldMk cId="4241171747" sldId="302"/>
        </pc:sldMkLst>
      </pc:sldChg>
      <pc:sldChg chg="addSp delSp modSp add del mod">
        <pc:chgData name="Heidi DiFranco" userId="4f27c776-18e0-4d4b-9e99-0f2f715ce742" providerId="ADAL" clId="{8BE4D9F8-1C69-4735-9253-1E7B861E5373}" dt="2022-10-03T14:18:16.571" v="1266" actId="2696"/>
        <pc:sldMkLst>
          <pc:docMk/>
          <pc:sldMk cId="1641980651" sldId="303"/>
        </pc:sldMkLst>
        <pc:spChg chg="mod">
          <ac:chgData name="Heidi DiFranco" userId="4f27c776-18e0-4d4b-9e99-0f2f715ce742" providerId="ADAL" clId="{8BE4D9F8-1C69-4735-9253-1E7B861E5373}" dt="2022-10-03T14:11:37.864" v="1232" actId="6549"/>
          <ac:spMkLst>
            <pc:docMk/>
            <pc:sldMk cId="1641980651" sldId="303"/>
            <ac:spMk id="2" creationId="{00000000-0000-0000-0000-000000000000}"/>
          </ac:spMkLst>
        </pc:spChg>
        <pc:spChg chg="add mod">
          <ac:chgData name="Heidi DiFranco" userId="4f27c776-18e0-4d4b-9e99-0f2f715ce742" providerId="ADAL" clId="{8BE4D9F8-1C69-4735-9253-1E7B861E5373}" dt="2022-10-03T14:14:41.136" v="1253" actId="571"/>
          <ac:spMkLst>
            <pc:docMk/>
            <pc:sldMk cId="1641980651" sldId="303"/>
            <ac:spMk id="8" creationId="{720F1EAF-AD89-0C16-D0D9-0B0392D4795F}"/>
          </ac:spMkLst>
        </pc:spChg>
        <pc:picChg chg="add del mod">
          <ac:chgData name="Heidi DiFranco" userId="4f27c776-18e0-4d4b-9e99-0f2f715ce742" providerId="ADAL" clId="{8BE4D9F8-1C69-4735-9253-1E7B861E5373}" dt="2022-10-03T14:12:46.865" v="1246" actId="22"/>
          <ac:picMkLst>
            <pc:docMk/>
            <pc:sldMk cId="1641980651" sldId="303"/>
            <ac:picMk id="5" creationId="{F90F5C3D-131B-3D82-3ECD-E93600D813CC}"/>
          </ac:picMkLst>
        </pc:picChg>
        <pc:picChg chg="add del mod">
          <ac:chgData name="Heidi DiFranco" userId="4f27c776-18e0-4d4b-9e99-0f2f715ce742" providerId="ADAL" clId="{8BE4D9F8-1C69-4735-9253-1E7B861E5373}" dt="2022-10-03T14:14:24.780" v="1251" actId="478"/>
          <ac:picMkLst>
            <pc:docMk/>
            <pc:sldMk cId="1641980651" sldId="303"/>
            <ac:picMk id="7" creationId="{2BF02A4E-F3B1-A16C-3B57-8B6DE724D201}"/>
          </ac:picMkLst>
        </pc:picChg>
        <pc:picChg chg="add mod">
          <ac:chgData name="Heidi DiFranco" userId="4f27c776-18e0-4d4b-9e99-0f2f715ce742" providerId="ADAL" clId="{8BE4D9F8-1C69-4735-9253-1E7B861E5373}" dt="2022-10-03T14:14:58.087" v="1257" actId="14100"/>
          <ac:picMkLst>
            <pc:docMk/>
            <pc:sldMk cId="1641980651" sldId="303"/>
            <ac:picMk id="9" creationId="{2C195A0F-79F2-93F0-35F9-DC490A3333A4}"/>
          </ac:picMkLst>
        </pc:picChg>
      </pc:sldChg>
      <pc:sldChg chg="add">
        <pc:chgData name="Heidi DiFranco" userId="4f27c776-18e0-4d4b-9e99-0f2f715ce742" providerId="ADAL" clId="{8BE4D9F8-1C69-4735-9253-1E7B861E5373}" dt="2022-10-03T14:14:29.964" v="1252"/>
        <pc:sldMkLst>
          <pc:docMk/>
          <pc:sldMk cId="493413789" sldId="304"/>
        </pc:sldMkLst>
      </pc:sldChg>
      <pc:sldChg chg="add">
        <pc:chgData name="Heidi DiFranco" userId="4f27c776-18e0-4d4b-9e99-0f2f715ce742" providerId="ADAL" clId="{8BE4D9F8-1C69-4735-9253-1E7B861E5373}" dt="2022-10-03T14:19:18.206" v="1267" actId="2890"/>
        <pc:sldMkLst>
          <pc:docMk/>
          <pc:sldMk cId="221038117" sldId="305"/>
        </pc:sldMkLst>
      </pc:sldChg>
      <pc:sldChg chg="new del">
        <pc:chgData name="Heidi DiFranco" userId="4f27c776-18e0-4d4b-9e99-0f2f715ce742" providerId="ADAL" clId="{8BE4D9F8-1C69-4735-9253-1E7B861E5373}" dt="2022-10-03T14:16:25.994" v="1260" actId="680"/>
        <pc:sldMkLst>
          <pc:docMk/>
          <pc:sldMk cId="3131858188" sldId="305"/>
        </pc:sldMkLst>
      </pc:sldChg>
      <pc:sldChg chg="new del">
        <pc:chgData name="Heidi DiFranco" userId="4f27c776-18e0-4d4b-9e99-0f2f715ce742" providerId="ADAL" clId="{8BE4D9F8-1C69-4735-9253-1E7B861E5373}" dt="2022-10-03T14:16:58.801" v="1264" actId="680"/>
        <pc:sldMkLst>
          <pc:docMk/>
          <pc:sldMk cId="3604280283" sldId="305"/>
        </pc:sldMkLst>
      </pc:sldChg>
      <pc:sldChg chg="new del">
        <pc:chgData name="Heidi DiFranco" userId="4f27c776-18e0-4d4b-9e99-0f2f715ce742" providerId="ADAL" clId="{8BE4D9F8-1C69-4735-9253-1E7B861E5373}" dt="2022-10-03T14:16:51.676" v="1262" actId="680"/>
        <pc:sldMkLst>
          <pc:docMk/>
          <pc:sldMk cId="4127399770" sldId="305"/>
        </pc:sldMkLst>
      </pc:sldChg>
    </pc:docChg>
  </pc:docChgLst>
  <pc:docChgLst>
    <pc:chgData name="Heidi DiFranco" userId="4f27c776-18e0-4d4b-9e99-0f2f715ce742" providerId="ADAL" clId="{10D7598A-732A-4ACA-9D68-3621099B9FBA}"/>
    <pc:docChg chg="custSel modSld">
      <pc:chgData name="Heidi DiFranco" userId="4f27c776-18e0-4d4b-9e99-0f2f715ce742" providerId="ADAL" clId="{10D7598A-732A-4ACA-9D68-3621099B9FBA}" dt="2022-09-09T18:29:13.325" v="142" actId="27636"/>
      <pc:docMkLst>
        <pc:docMk/>
      </pc:docMkLst>
      <pc:sldChg chg="addSp delSp modSp mod">
        <pc:chgData name="Heidi DiFranco" userId="4f27c776-18e0-4d4b-9e99-0f2f715ce742" providerId="ADAL" clId="{10D7598A-732A-4ACA-9D68-3621099B9FBA}" dt="2022-09-09T18:26:57.653" v="80" actId="20577"/>
        <pc:sldMkLst>
          <pc:docMk/>
          <pc:sldMk cId="0" sldId="257"/>
        </pc:sldMkLst>
        <pc:spChg chg="mod">
          <ac:chgData name="Heidi DiFranco" userId="4f27c776-18e0-4d4b-9e99-0f2f715ce742" providerId="ADAL" clId="{10D7598A-732A-4ACA-9D68-3621099B9FBA}" dt="2022-09-09T18:26:57.653" v="80" actId="20577"/>
          <ac:spMkLst>
            <pc:docMk/>
            <pc:sldMk cId="0" sldId="257"/>
            <ac:spMk id="2" creationId="{00000000-0000-0000-0000-000000000000}"/>
          </ac:spMkLst>
        </pc:spChg>
        <pc:picChg chg="del">
          <ac:chgData name="Heidi DiFranco" userId="4f27c776-18e0-4d4b-9e99-0f2f715ce742" providerId="ADAL" clId="{10D7598A-732A-4ACA-9D68-3621099B9FBA}" dt="2022-09-09T18:20:06.038" v="6" actId="21"/>
          <ac:picMkLst>
            <pc:docMk/>
            <pc:sldMk cId="0" sldId="257"/>
            <ac:picMk id="3" creationId="{00000000-0000-0000-0000-000000000000}"/>
          </ac:picMkLst>
        </pc:picChg>
        <pc:picChg chg="add mod">
          <ac:chgData name="Heidi DiFranco" userId="4f27c776-18e0-4d4b-9e99-0f2f715ce742" providerId="ADAL" clId="{10D7598A-732A-4ACA-9D68-3621099B9FBA}" dt="2022-09-09T18:22:42.170" v="26" actId="1076"/>
          <ac:picMkLst>
            <pc:docMk/>
            <pc:sldMk cId="0" sldId="257"/>
            <ac:picMk id="5" creationId="{DD928F63-6808-A223-9B4E-13E7D6203F1B}"/>
          </ac:picMkLst>
        </pc:picChg>
      </pc:sldChg>
      <pc:sldChg chg="addSp delSp modSp mod">
        <pc:chgData name="Heidi DiFranco" userId="4f27c776-18e0-4d4b-9e99-0f2f715ce742" providerId="ADAL" clId="{10D7598A-732A-4ACA-9D68-3621099B9FBA}" dt="2022-09-09T18:25:48.775" v="67"/>
        <pc:sldMkLst>
          <pc:docMk/>
          <pc:sldMk cId="0" sldId="260"/>
        </pc:sldMkLst>
        <pc:picChg chg="del">
          <ac:chgData name="Heidi DiFranco" userId="4f27c776-18e0-4d4b-9e99-0f2f715ce742" providerId="ADAL" clId="{10D7598A-732A-4ACA-9D68-3621099B9FBA}" dt="2022-09-09T18:24:32.821" v="45" actId="21"/>
          <ac:picMkLst>
            <pc:docMk/>
            <pc:sldMk cId="0" sldId="260"/>
            <ac:picMk id="3" creationId="{00000000-0000-0000-0000-000000000000}"/>
          </ac:picMkLst>
        </pc:picChg>
        <pc:picChg chg="add mod">
          <ac:chgData name="Heidi DiFranco" userId="4f27c776-18e0-4d4b-9e99-0f2f715ce742" providerId="ADAL" clId="{10D7598A-732A-4ACA-9D68-3621099B9FBA}" dt="2022-09-09T18:25:48.775" v="67"/>
          <ac:picMkLst>
            <pc:docMk/>
            <pc:sldMk cId="0" sldId="260"/>
            <ac:picMk id="4" creationId="{C8936EEA-536D-0CB4-9BA9-CFDF858A72E5}"/>
          </ac:picMkLst>
        </pc:picChg>
      </pc:sldChg>
      <pc:sldChg chg="addSp delSp modSp mod">
        <pc:chgData name="Heidi DiFranco" userId="4f27c776-18e0-4d4b-9e99-0f2f715ce742" providerId="ADAL" clId="{10D7598A-732A-4ACA-9D68-3621099B9FBA}" dt="2022-09-09T18:25:54.739" v="69"/>
        <pc:sldMkLst>
          <pc:docMk/>
          <pc:sldMk cId="0" sldId="262"/>
        </pc:sldMkLst>
        <pc:picChg chg="del">
          <ac:chgData name="Heidi DiFranco" userId="4f27c776-18e0-4d4b-9e99-0f2f715ce742" providerId="ADAL" clId="{10D7598A-732A-4ACA-9D68-3621099B9FBA}" dt="2022-09-09T18:24:38.430" v="47" actId="21"/>
          <ac:picMkLst>
            <pc:docMk/>
            <pc:sldMk cId="0" sldId="262"/>
            <ac:picMk id="3" creationId="{00000000-0000-0000-0000-000000000000}"/>
          </ac:picMkLst>
        </pc:picChg>
        <pc:picChg chg="add mod">
          <ac:chgData name="Heidi DiFranco" userId="4f27c776-18e0-4d4b-9e99-0f2f715ce742" providerId="ADAL" clId="{10D7598A-732A-4ACA-9D68-3621099B9FBA}" dt="2022-09-09T18:25:54.739" v="69"/>
          <ac:picMkLst>
            <pc:docMk/>
            <pc:sldMk cId="0" sldId="262"/>
            <ac:picMk id="4" creationId="{F02F95B2-EBF2-F52C-5600-5590006B45E9}"/>
          </ac:picMkLst>
        </pc:picChg>
      </pc:sldChg>
      <pc:sldChg chg="addSp delSp modSp mod">
        <pc:chgData name="Heidi DiFranco" userId="4f27c776-18e0-4d4b-9e99-0f2f715ce742" providerId="ADAL" clId="{10D7598A-732A-4ACA-9D68-3621099B9FBA}" dt="2022-09-09T18:07:52.361" v="5" actId="1076"/>
        <pc:sldMkLst>
          <pc:docMk/>
          <pc:sldMk cId="1608878219" sldId="275"/>
        </pc:sldMkLst>
        <pc:picChg chg="del">
          <ac:chgData name="Heidi DiFranco" userId="4f27c776-18e0-4d4b-9e99-0f2f715ce742" providerId="ADAL" clId="{10D7598A-732A-4ACA-9D68-3621099B9FBA}" dt="2022-09-09T18:07:11.532" v="0" actId="21"/>
          <ac:picMkLst>
            <pc:docMk/>
            <pc:sldMk cId="1608878219" sldId="275"/>
            <ac:picMk id="5" creationId="{00000000-0000-0000-0000-000000000000}"/>
          </ac:picMkLst>
        </pc:picChg>
        <pc:picChg chg="add mod">
          <ac:chgData name="Heidi DiFranco" userId="4f27c776-18e0-4d4b-9e99-0f2f715ce742" providerId="ADAL" clId="{10D7598A-732A-4ACA-9D68-3621099B9FBA}" dt="2022-09-09T18:07:52.361" v="5" actId="1076"/>
          <ac:picMkLst>
            <pc:docMk/>
            <pc:sldMk cId="1608878219" sldId="275"/>
            <ac:picMk id="6" creationId="{C6561A58-7CC7-2DB9-A50C-E5001A0B504B}"/>
          </ac:picMkLst>
        </pc:picChg>
      </pc:sldChg>
      <pc:sldChg chg="addSp delSp modSp mod">
        <pc:chgData name="Heidi DiFranco" userId="4f27c776-18e0-4d4b-9e99-0f2f715ce742" providerId="ADAL" clId="{10D7598A-732A-4ACA-9D68-3621099B9FBA}" dt="2022-09-09T18:26:00.945" v="70"/>
        <pc:sldMkLst>
          <pc:docMk/>
          <pc:sldMk cId="3384029505" sldId="276"/>
        </pc:sldMkLst>
        <pc:picChg chg="del">
          <ac:chgData name="Heidi DiFranco" userId="4f27c776-18e0-4d4b-9e99-0f2f715ce742" providerId="ADAL" clId="{10D7598A-732A-4ACA-9D68-3621099B9FBA}" dt="2022-09-09T18:24:40.838" v="48" actId="21"/>
          <ac:picMkLst>
            <pc:docMk/>
            <pc:sldMk cId="3384029505" sldId="276"/>
            <ac:picMk id="3" creationId="{00000000-0000-0000-0000-000000000000}"/>
          </ac:picMkLst>
        </pc:picChg>
        <pc:picChg chg="add mod">
          <ac:chgData name="Heidi DiFranco" userId="4f27c776-18e0-4d4b-9e99-0f2f715ce742" providerId="ADAL" clId="{10D7598A-732A-4ACA-9D68-3621099B9FBA}" dt="2022-09-09T18:26:00.945" v="70"/>
          <ac:picMkLst>
            <pc:docMk/>
            <pc:sldMk cId="3384029505" sldId="276"/>
            <ac:picMk id="4" creationId="{F8AE0492-1422-EACB-B4C4-1F426222B001}"/>
          </ac:picMkLst>
        </pc:picChg>
      </pc:sldChg>
      <pc:sldChg chg="addSp delSp modSp mod">
        <pc:chgData name="Heidi DiFranco" userId="4f27c776-18e0-4d4b-9e99-0f2f715ce742" providerId="ADAL" clId="{10D7598A-732A-4ACA-9D68-3621099B9FBA}" dt="2022-09-09T18:26:04.364" v="71"/>
        <pc:sldMkLst>
          <pc:docMk/>
          <pc:sldMk cId="2554058384" sldId="277"/>
        </pc:sldMkLst>
        <pc:picChg chg="del">
          <ac:chgData name="Heidi DiFranco" userId="4f27c776-18e0-4d4b-9e99-0f2f715ce742" providerId="ADAL" clId="{10D7598A-732A-4ACA-9D68-3621099B9FBA}" dt="2022-09-09T18:24:44.079" v="49" actId="21"/>
          <ac:picMkLst>
            <pc:docMk/>
            <pc:sldMk cId="2554058384" sldId="277"/>
            <ac:picMk id="3" creationId="{00000000-0000-0000-0000-000000000000}"/>
          </ac:picMkLst>
        </pc:picChg>
        <pc:picChg chg="add mod">
          <ac:chgData name="Heidi DiFranco" userId="4f27c776-18e0-4d4b-9e99-0f2f715ce742" providerId="ADAL" clId="{10D7598A-732A-4ACA-9D68-3621099B9FBA}" dt="2022-09-09T18:26:04.364" v="71"/>
          <ac:picMkLst>
            <pc:docMk/>
            <pc:sldMk cId="2554058384" sldId="277"/>
            <ac:picMk id="4" creationId="{A6B62E63-B56F-BE86-B383-F8D1A0F088E6}"/>
          </ac:picMkLst>
        </pc:picChg>
      </pc:sldChg>
      <pc:sldChg chg="addSp delSp modSp mod">
        <pc:chgData name="Heidi DiFranco" userId="4f27c776-18e0-4d4b-9e99-0f2f715ce742" providerId="ADAL" clId="{10D7598A-732A-4ACA-9D68-3621099B9FBA}" dt="2022-09-09T18:26:07.562" v="72"/>
        <pc:sldMkLst>
          <pc:docMk/>
          <pc:sldMk cId="4112847340" sldId="278"/>
        </pc:sldMkLst>
        <pc:picChg chg="del">
          <ac:chgData name="Heidi DiFranco" userId="4f27c776-18e0-4d4b-9e99-0f2f715ce742" providerId="ADAL" clId="{10D7598A-732A-4ACA-9D68-3621099B9FBA}" dt="2022-09-09T18:24:47.593" v="50" actId="21"/>
          <ac:picMkLst>
            <pc:docMk/>
            <pc:sldMk cId="4112847340" sldId="278"/>
            <ac:picMk id="3" creationId="{00000000-0000-0000-0000-000000000000}"/>
          </ac:picMkLst>
        </pc:picChg>
        <pc:picChg chg="add mod">
          <ac:chgData name="Heidi DiFranco" userId="4f27c776-18e0-4d4b-9e99-0f2f715ce742" providerId="ADAL" clId="{10D7598A-732A-4ACA-9D68-3621099B9FBA}" dt="2022-09-09T18:26:07.562" v="72"/>
          <ac:picMkLst>
            <pc:docMk/>
            <pc:sldMk cId="4112847340" sldId="278"/>
            <ac:picMk id="4" creationId="{9F7BC055-6F3B-BA17-8049-8ADFC98F532E}"/>
          </ac:picMkLst>
        </pc:picChg>
      </pc:sldChg>
      <pc:sldChg chg="addSp delSp modSp mod">
        <pc:chgData name="Heidi DiFranco" userId="4f27c776-18e0-4d4b-9e99-0f2f715ce742" providerId="ADAL" clId="{10D7598A-732A-4ACA-9D68-3621099B9FBA}" dt="2022-09-09T18:26:10.181" v="73"/>
        <pc:sldMkLst>
          <pc:docMk/>
          <pc:sldMk cId="1099751960" sldId="279"/>
        </pc:sldMkLst>
        <pc:picChg chg="del">
          <ac:chgData name="Heidi DiFranco" userId="4f27c776-18e0-4d4b-9e99-0f2f715ce742" providerId="ADAL" clId="{10D7598A-732A-4ACA-9D68-3621099B9FBA}" dt="2022-09-09T18:24:50.671" v="51" actId="21"/>
          <ac:picMkLst>
            <pc:docMk/>
            <pc:sldMk cId="1099751960" sldId="279"/>
            <ac:picMk id="3" creationId="{00000000-0000-0000-0000-000000000000}"/>
          </ac:picMkLst>
        </pc:picChg>
        <pc:picChg chg="add mod">
          <ac:chgData name="Heidi DiFranco" userId="4f27c776-18e0-4d4b-9e99-0f2f715ce742" providerId="ADAL" clId="{10D7598A-732A-4ACA-9D68-3621099B9FBA}" dt="2022-09-09T18:26:10.181" v="73"/>
          <ac:picMkLst>
            <pc:docMk/>
            <pc:sldMk cId="1099751960" sldId="279"/>
            <ac:picMk id="4" creationId="{42A5DA4F-4528-546A-4F39-1111F9915AC7}"/>
          </ac:picMkLst>
        </pc:picChg>
      </pc:sldChg>
      <pc:sldChg chg="addSp delSp modSp mod">
        <pc:chgData name="Heidi DiFranco" userId="4f27c776-18e0-4d4b-9e99-0f2f715ce742" providerId="ADAL" clId="{10D7598A-732A-4ACA-9D68-3621099B9FBA}" dt="2022-09-09T18:25:45.889" v="66"/>
        <pc:sldMkLst>
          <pc:docMk/>
          <pc:sldMk cId="868749445" sldId="281"/>
        </pc:sldMkLst>
        <pc:picChg chg="del">
          <ac:chgData name="Heidi DiFranco" userId="4f27c776-18e0-4d4b-9e99-0f2f715ce742" providerId="ADAL" clId="{10D7598A-732A-4ACA-9D68-3621099B9FBA}" dt="2022-09-09T18:24:29.957" v="44" actId="21"/>
          <ac:picMkLst>
            <pc:docMk/>
            <pc:sldMk cId="868749445" sldId="281"/>
            <ac:picMk id="2" creationId="{00000000-0000-0000-0000-000000000000}"/>
          </ac:picMkLst>
        </pc:picChg>
        <pc:picChg chg="add mod">
          <ac:chgData name="Heidi DiFranco" userId="4f27c776-18e0-4d4b-9e99-0f2f715ce742" providerId="ADAL" clId="{10D7598A-732A-4ACA-9D68-3621099B9FBA}" dt="2022-09-09T18:25:45.889" v="66"/>
          <ac:picMkLst>
            <pc:docMk/>
            <pc:sldMk cId="868749445" sldId="281"/>
            <ac:picMk id="3" creationId="{EEA4DB21-2CA8-222C-FC81-8D5084333C93}"/>
          </ac:picMkLst>
        </pc:picChg>
      </pc:sldChg>
      <pc:sldChg chg="addSp delSp modSp mod">
        <pc:chgData name="Heidi DiFranco" userId="4f27c776-18e0-4d4b-9e99-0f2f715ce742" providerId="ADAL" clId="{10D7598A-732A-4ACA-9D68-3621099B9FBA}" dt="2022-09-09T18:25:43.200" v="65"/>
        <pc:sldMkLst>
          <pc:docMk/>
          <pc:sldMk cId="3364309076" sldId="282"/>
        </pc:sldMkLst>
        <pc:picChg chg="del">
          <ac:chgData name="Heidi DiFranco" userId="4f27c776-18e0-4d4b-9e99-0f2f715ce742" providerId="ADAL" clId="{10D7598A-732A-4ACA-9D68-3621099B9FBA}" dt="2022-09-09T18:24:27.468" v="43" actId="21"/>
          <ac:picMkLst>
            <pc:docMk/>
            <pc:sldMk cId="3364309076" sldId="282"/>
            <ac:picMk id="3" creationId="{00000000-0000-0000-0000-000000000000}"/>
          </ac:picMkLst>
        </pc:picChg>
        <pc:picChg chg="add mod">
          <ac:chgData name="Heidi DiFranco" userId="4f27c776-18e0-4d4b-9e99-0f2f715ce742" providerId="ADAL" clId="{10D7598A-732A-4ACA-9D68-3621099B9FBA}" dt="2022-09-09T18:25:43.200" v="65"/>
          <ac:picMkLst>
            <pc:docMk/>
            <pc:sldMk cId="3364309076" sldId="282"/>
            <ac:picMk id="4" creationId="{859AB5BA-A882-BBE6-23C4-4AFD030440CB}"/>
          </ac:picMkLst>
        </pc:picChg>
      </pc:sldChg>
      <pc:sldChg chg="addSp delSp modSp mod">
        <pc:chgData name="Heidi DiFranco" userId="4f27c776-18e0-4d4b-9e99-0f2f715ce742" providerId="ADAL" clId="{10D7598A-732A-4ACA-9D68-3621099B9FBA}" dt="2022-09-09T18:25:20.979" v="57"/>
        <pc:sldMkLst>
          <pc:docMk/>
          <pc:sldMk cId="34053742" sldId="283"/>
        </pc:sldMkLst>
        <pc:picChg chg="del">
          <ac:chgData name="Heidi DiFranco" userId="4f27c776-18e0-4d4b-9e99-0f2f715ce742" providerId="ADAL" clId="{10D7598A-732A-4ACA-9D68-3621099B9FBA}" dt="2022-09-09T18:24:01.984" v="35" actId="21"/>
          <ac:picMkLst>
            <pc:docMk/>
            <pc:sldMk cId="34053742" sldId="283"/>
            <ac:picMk id="3" creationId="{00000000-0000-0000-0000-000000000000}"/>
          </ac:picMkLst>
        </pc:picChg>
        <pc:picChg chg="add mod">
          <ac:chgData name="Heidi DiFranco" userId="4f27c776-18e0-4d4b-9e99-0f2f715ce742" providerId="ADAL" clId="{10D7598A-732A-4ACA-9D68-3621099B9FBA}" dt="2022-09-09T18:25:20.979" v="57"/>
          <ac:picMkLst>
            <pc:docMk/>
            <pc:sldMk cId="34053742" sldId="283"/>
            <ac:picMk id="4" creationId="{E4D5B2F1-37D2-C814-BD83-90F30DE7E577}"/>
          </ac:picMkLst>
        </pc:picChg>
      </pc:sldChg>
      <pc:sldChg chg="addSp delSp modSp mod">
        <pc:chgData name="Heidi DiFranco" userId="4f27c776-18e0-4d4b-9e99-0f2f715ce742" providerId="ADAL" clId="{10D7598A-732A-4ACA-9D68-3621099B9FBA}" dt="2022-09-09T18:25:51.059" v="68"/>
        <pc:sldMkLst>
          <pc:docMk/>
          <pc:sldMk cId="2550885886" sldId="284"/>
        </pc:sldMkLst>
        <pc:picChg chg="del">
          <ac:chgData name="Heidi DiFranco" userId="4f27c776-18e0-4d4b-9e99-0f2f715ce742" providerId="ADAL" clId="{10D7598A-732A-4ACA-9D68-3621099B9FBA}" dt="2022-09-09T18:24:35.635" v="46" actId="21"/>
          <ac:picMkLst>
            <pc:docMk/>
            <pc:sldMk cId="2550885886" sldId="284"/>
            <ac:picMk id="3" creationId="{00000000-0000-0000-0000-000000000000}"/>
          </ac:picMkLst>
        </pc:picChg>
        <pc:picChg chg="add mod">
          <ac:chgData name="Heidi DiFranco" userId="4f27c776-18e0-4d4b-9e99-0f2f715ce742" providerId="ADAL" clId="{10D7598A-732A-4ACA-9D68-3621099B9FBA}" dt="2022-09-09T18:25:51.059" v="68"/>
          <ac:picMkLst>
            <pc:docMk/>
            <pc:sldMk cId="2550885886" sldId="284"/>
            <ac:picMk id="4" creationId="{B7B55C8B-5A53-279B-C19A-82FF3B2A1342}"/>
          </ac:picMkLst>
        </pc:picChg>
      </pc:sldChg>
      <pc:sldChg chg="addSp delSp modSp mod">
        <pc:chgData name="Heidi DiFranco" userId="4f27c776-18e0-4d4b-9e99-0f2f715ce742" providerId="ADAL" clId="{10D7598A-732A-4ACA-9D68-3621099B9FBA}" dt="2022-09-09T18:26:13.142" v="74"/>
        <pc:sldMkLst>
          <pc:docMk/>
          <pc:sldMk cId="1488735785" sldId="285"/>
        </pc:sldMkLst>
        <pc:picChg chg="del">
          <ac:chgData name="Heidi DiFranco" userId="4f27c776-18e0-4d4b-9e99-0f2f715ce742" providerId="ADAL" clId="{10D7598A-732A-4ACA-9D68-3621099B9FBA}" dt="2022-09-09T18:24:53.407" v="52" actId="21"/>
          <ac:picMkLst>
            <pc:docMk/>
            <pc:sldMk cId="1488735785" sldId="285"/>
            <ac:picMk id="3" creationId="{00000000-0000-0000-0000-000000000000}"/>
          </ac:picMkLst>
        </pc:picChg>
        <pc:picChg chg="add mod">
          <ac:chgData name="Heidi DiFranco" userId="4f27c776-18e0-4d4b-9e99-0f2f715ce742" providerId="ADAL" clId="{10D7598A-732A-4ACA-9D68-3621099B9FBA}" dt="2022-09-09T18:26:13.142" v="74"/>
          <ac:picMkLst>
            <pc:docMk/>
            <pc:sldMk cId="1488735785" sldId="285"/>
            <ac:picMk id="4" creationId="{255F09D4-77A5-570C-57F4-CC0E116B4A44}"/>
          </ac:picMkLst>
        </pc:picChg>
      </pc:sldChg>
      <pc:sldChg chg="addSp delSp modSp mod">
        <pc:chgData name="Heidi DiFranco" userId="4f27c776-18e0-4d4b-9e99-0f2f715ce742" providerId="ADAL" clId="{10D7598A-732A-4ACA-9D68-3621099B9FBA}" dt="2022-09-09T18:26:15.613" v="75"/>
        <pc:sldMkLst>
          <pc:docMk/>
          <pc:sldMk cId="2457906501" sldId="286"/>
        </pc:sldMkLst>
        <pc:picChg chg="del">
          <ac:chgData name="Heidi DiFranco" userId="4f27c776-18e0-4d4b-9e99-0f2f715ce742" providerId="ADAL" clId="{10D7598A-732A-4ACA-9D68-3621099B9FBA}" dt="2022-09-09T18:24:55.802" v="53" actId="21"/>
          <ac:picMkLst>
            <pc:docMk/>
            <pc:sldMk cId="2457906501" sldId="286"/>
            <ac:picMk id="3" creationId="{00000000-0000-0000-0000-000000000000}"/>
          </ac:picMkLst>
        </pc:picChg>
        <pc:picChg chg="add mod">
          <ac:chgData name="Heidi DiFranco" userId="4f27c776-18e0-4d4b-9e99-0f2f715ce742" providerId="ADAL" clId="{10D7598A-732A-4ACA-9D68-3621099B9FBA}" dt="2022-09-09T18:26:15.613" v="75"/>
          <ac:picMkLst>
            <pc:docMk/>
            <pc:sldMk cId="2457906501" sldId="286"/>
            <ac:picMk id="4" creationId="{26FF6BAA-6240-EE03-3A54-D25F4B42D4B7}"/>
          </ac:picMkLst>
        </pc:picChg>
      </pc:sldChg>
      <pc:sldChg chg="addSp delSp modSp mod">
        <pc:chgData name="Heidi DiFranco" userId="4f27c776-18e0-4d4b-9e99-0f2f715ce742" providerId="ADAL" clId="{10D7598A-732A-4ACA-9D68-3621099B9FBA}" dt="2022-09-09T18:25:18.039" v="56"/>
        <pc:sldMkLst>
          <pc:docMk/>
          <pc:sldMk cId="3259935825" sldId="287"/>
        </pc:sldMkLst>
        <pc:picChg chg="del">
          <ac:chgData name="Heidi DiFranco" userId="4f27c776-18e0-4d4b-9e99-0f2f715ce742" providerId="ADAL" clId="{10D7598A-732A-4ACA-9D68-3621099B9FBA}" dt="2022-09-09T18:23:57.705" v="34" actId="21"/>
          <ac:picMkLst>
            <pc:docMk/>
            <pc:sldMk cId="3259935825" sldId="287"/>
            <ac:picMk id="3" creationId="{00000000-0000-0000-0000-000000000000}"/>
          </ac:picMkLst>
        </pc:picChg>
        <pc:picChg chg="add mod">
          <ac:chgData name="Heidi DiFranco" userId="4f27c776-18e0-4d4b-9e99-0f2f715ce742" providerId="ADAL" clId="{10D7598A-732A-4ACA-9D68-3621099B9FBA}" dt="2022-09-09T18:25:18.039" v="56"/>
          <ac:picMkLst>
            <pc:docMk/>
            <pc:sldMk cId="3259935825" sldId="287"/>
            <ac:picMk id="4" creationId="{0CE28278-1EE8-ECFA-8A18-FF49B56298E1}"/>
          </ac:picMkLst>
        </pc:picChg>
      </pc:sldChg>
      <pc:sldChg chg="addSp delSp modSp mod">
        <pc:chgData name="Heidi DiFranco" userId="4f27c776-18e0-4d4b-9e99-0f2f715ce742" providerId="ADAL" clId="{10D7598A-732A-4ACA-9D68-3621099B9FBA}" dt="2022-09-09T18:25:32.839" v="61"/>
        <pc:sldMkLst>
          <pc:docMk/>
          <pc:sldMk cId="4060115402" sldId="288"/>
        </pc:sldMkLst>
        <pc:picChg chg="del">
          <ac:chgData name="Heidi DiFranco" userId="4f27c776-18e0-4d4b-9e99-0f2f715ce742" providerId="ADAL" clId="{10D7598A-732A-4ACA-9D68-3621099B9FBA}" dt="2022-09-09T18:24:17.722" v="39" actId="21"/>
          <ac:picMkLst>
            <pc:docMk/>
            <pc:sldMk cId="4060115402" sldId="288"/>
            <ac:picMk id="3" creationId="{00000000-0000-0000-0000-000000000000}"/>
          </ac:picMkLst>
        </pc:picChg>
        <pc:picChg chg="add mod">
          <ac:chgData name="Heidi DiFranco" userId="4f27c776-18e0-4d4b-9e99-0f2f715ce742" providerId="ADAL" clId="{10D7598A-732A-4ACA-9D68-3621099B9FBA}" dt="2022-09-09T18:25:32.839" v="61"/>
          <ac:picMkLst>
            <pc:docMk/>
            <pc:sldMk cId="4060115402" sldId="288"/>
            <ac:picMk id="4" creationId="{EEA9237F-D410-74A6-620D-2665A8E642ED}"/>
          </ac:picMkLst>
        </pc:picChg>
      </pc:sldChg>
      <pc:sldChg chg="addSp delSp modSp mod">
        <pc:chgData name="Heidi DiFranco" userId="4f27c776-18e0-4d4b-9e99-0f2f715ce742" providerId="ADAL" clId="{10D7598A-732A-4ACA-9D68-3621099B9FBA}" dt="2022-09-09T18:25:35.370" v="62"/>
        <pc:sldMkLst>
          <pc:docMk/>
          <pc:sldMk cId="2577675449" sldId="289"/>
        </pc:sldMkLst>
        <pc:picChg chg="del">
          <ac:chgData name="Heidi DiFranco" userId="4f27c776-18e0-4d4b-9e99-0f2f715ce742" providerId="ADAL" clId="{10D7598A-732A-4ACA-9D68-3621099B9FBA}" dt="2022-09-09T18:24:19.980" v="40" actId="21"/>
          <ac:picMkLst>
            <pc:docMk/>
            <pc:sldMk cId="2577675449" sldId="289"/>
            <ac:picMk id="3" creationId="{00000000-0000-0000-0000-000000000000}"/>
          </ac:picMkLst>
        </pc:picChg>
        <pc:picChg chg="add mod">
          <ac:chgData name="Heidi DiFranco" userId="4f27c776-18e0-4d4b-9e99-0f2f715ce742" providerId="ADAL" clId="{10D7598A-732A-4ACA-9D68-3621099B9FBA}" dt="2022-09-09T18:25:35.370" v="62"/>
          <ac:picMkLst>
            <pc:docMk/>
            <pc:sldMk cId="2577675449" sldId="289"/>
            <ac:picMk id="4" creationId="{0FAC85F2-25BB-68B6-20FE-916C8C380F5C}"/>
          </ac:picMkLst>
        </pc:picChg>
      </pc:sldChg>
      <pc:sldChg chg="addSp delSp modSp mod">
        <pc:chgData name="Heidi DiFranco" userId="4f27c776-18e0-4d4b-9e99-0f2f715ce742" providerId="ADAL" clId="{10D7598A-732A-4ACA-9D68-3621099B9FBA}" dt="2022-09-09T18:25:37.743" v="63"/>
        <pc:sldMkLst>
          <pc:docMk/>
          <pc:sldMk cId="1167077815" sldId="290"/>
        </pc:sldMkLst>
        <pc:picChg chg="del">
          <ac:chgData name="Heidi DiFranco" userId="4f27c776-18e0-4d4b-9e99-0f2f715ce742" providerId="ADAL" clId="{10D7598A-732A-4ACA-9D68-3621099B9FBA}" dt="2022-09-09T18:24:22.860" v="41" actId="21"/>
          <ac:picMkLst>
            <pc:docMk/>
            <pc:sldMk cId="1167077815" sldId="290"/>
            <ac:picMk id="3" creationId="{00000000-0000-0000-0000-000000000000}"/>
          </ac:picMkLst>
        </pc:picChg>
        <pc:picChg chg="add mod">
          <ac:chgData name="Heidi DiFranco" userId="4f27c776-18e0-4d4b-9e99-0f2f715ce742" providerId="ADAL" clId="{10D7598A-732A-4ACA-9D68-3621099B9FBA}" dt="2022-09-09T18:25:37.743" v="63"/>
          <ac:picMkLst>
            <pc:docMk/>
            <pc:sldMk cId="1167077815" sldId="290"/>
            <ac:picMk id="4" creationId="{DED9F3CF-C34F-1382-EE53-3C70E788FDC1}"/>
          </ac:picMkLst>
        </pc:picChg>
      </pc:sldChg>
      <pc:sldChg chg="addSp delSp modSp mod">
        <pc:chgData name="Heidi DiFranco" userId="4f27c776-18e0-4d4b-9e99-0f2f715ce742" providerId="ADAL" clId="{10D7598A-732A-4ACA-9D68-3621099B9FBA}" dt="2022-09-09T18:25:40.135" v="64"/>
        <pc:sldMkLst>
          <pc:docMk/>
          <pc:sldMk cId="3403029066" sldId="291"/>
        </pc:sldMkLst>
        <pc:picChg chg="del">
          <ac:chgData name="Heidi DiFranco" userId="4f27c776-18e0-4d4b-9e99-0f2f715ce742" providerId="ADAL" clId="{10D7598A-732A-4ACA-9D68-3621099B9FBA}" dt="2022-09-09T18:24:25.117" v="42" actId="21"/>
          <ac:picMkLst>
            <pc:docMk/>
            <pc:sldMk cId="3403029066" sldId="291"/>
            <ac:picMk id="3" creationId="{00000000-0000-0000-0000-000000000000}"/>
          </ac:picMkLst>
        </pc:picChg>
        <pc:picChg chg="add mod">
          <ac:chgData name="Heidi DiFranco" userId="4f27c776-18e0-4d4b-9e99-0f2f715ce742" providerId="ADAL" clId="{10D7598A-732A-4ACA-9D68-3621099B9FBA}" dt="2022-09-09T18:25:40.135" v="64"/>
          <ac:picMkLst>
            <pc:docMk/>
            <pc:sldMk cId="3403029066" sldId="291"/>
            <ac:picMk id="4" creationId="{3E2DC719-64DF-906A-6354-B677A97E9FD5}"/>
          </ac:picMkLst>
        </pc:picChg>
      </pc:sldChg>
      <pc:sldChg chg="addSp delSp modSp mod">
        <pc:chgData name="Heidi DiFranco" userId="4f27c776-18e0-4d4b-9e99-0f2f715ce742" providerId="ADAL" clId="{10D7598A-732A-4ACA-9D68-3621099B9FBA}" dt="2022-09-09T18:25:29.913" v="60"/>
        <pc:sldMkLst>
          <pc:docMk/>
          <pc:sldMk cId="702866055" sldId="292"/>
        </pc:sldMkLst>
        <pc:picChg chg="del">
          <ac:chgData name="Heidi DiFranco" userId="4f27c776-18e0-4d4b-9e99-0f2f715ce742" providerId="ADAL" clId="{10D7598A-732A-4ACA-9D68-3621099B9FBA}" dt="2022-09-09T18:24:15.405" v="38" actId="21"/>
          <ac:picMkLst>
            <pc:docMk/>
            <pc:sldMk cId="702866055" sldId="292"/>
            <ac:picMk id="3" creationId="{00000000-0000-0000-0000-000000000000}"/>
          </ac:picMkLst>
        </pc:picChg>
        <pc:picChg chg="add mod">
          <ac:chgData name="Heidi DiFranco" userId="4f27c776-18e0-4d4b-9e99-0f2f715ce742" providerId="ADAL" clId="{10D7598A-732A-4ACA-9D68-3621099B9FBA}" dt="2022-09-09T18:25:29.913" v="60"/>
          <ac:picMkLst>
            <pc:docMk/>
            <pc:sldMk cId="702866055" sldId="292"/>
            <ac:picMk id="4" creationId="{7FA539A8-7072-CFC0-FFC7-7A567C4D1C6C}"/>
          </ac:picMkLst>
        </pc:picChg>
      </pc:sldChg>
      <pc:sldChg chg="addSp delSp modSp mod">
        <pc:chgData name="Heidi DiFranco" userId="4f27c776-18e0-4d4b-9e99-0f2f715ce742" providerId="ADAL" clId="{10D7598A-732A-4ACA-9D68-3621099B9FBA}" dt="2022-09-09T18:25:24.086" v="58"/>
        <pc:sldMkLst>
          <pc:docMk/>
          <pc:sldMk cId="2470063976" sldId="293"/>
        </pc:sldMkLst>
        <pc:picChg chg="del">
          <ac:chgData name="Heidi DiFranco" userId="4f27c776-18e0-4d4b-9e99-0f2f715ce742" providerId="ADAL" clId="{10D7598A-732A-4ACA-9D68-3621099B9FBA}" dt="2022-09-09T18:24:05.954" v="36" actId="21"/>
          <ac:picMkLst>
            <pc:docMk/>
            <pc:sldMk cId="2470063976" sldId="293"/>
            <ac:picMk id="3" creationId="{00000000-0000-0000-0000-000000000000}"/>
          </ac:picMkLst>
        </pc:picChg>
        <pc:picChg chg="add mod">
          <ac:chgData name="Heidi DiFranco" userId="4f27c776-18e0-4d4b-9e99-0f2f715ce742" providerId="ADAL" clId="{10D7598A-732A-4ACA-9D68-3621099B9FBA}" dt="2022-09-09T18:25:24.086" v="58"/>
          <ac:picMkLst>
            <pc:docMk/>
            <pc:sldMk cId="2470063976" sldId="293"/>
            <ac:picMk id="4" creationId="{656297EA-8327-5CE2-D22F-AFC8E28AA909}"/>
          </ac:picMkLst>
        </pc:picChg>
      </pc:sldChg>
      <pc:sldChg chg="addSp delSp modSp mod">
        <pc:chgData name="Heidi DiFranco" userId="4f27c776-18e0-4d4b-9e99-0f2f715ce742" providerId="ADAL" clId="{10D7598A-732A-4ACA-9D68-3621099B9FBA}" dt="2022-09-09T18:25:27.045" v="59"/>
        <pc:sldMkLst>
          <pc:docMk/>
          <pc:sldMk cId="1179947444" sldId="294"/>
        </pc:sldMkLst>
        <pc:picChg chg="del">
          <ac:chgData name="Heidi DiFranco" userId="4f27c776-18e0-4d4b-9e99-0f2f715ce742" providerId="ADAL" clId="{10D7598A-732A-4ACA-9D68-3621099B9FBA}" dt="2022-09-09T18:24:09.362" v="37" actId="21"/>
          <ac:picMkLst>
            <pc:docMk/>
            <pc:sldMk cId="1179947444" sldId="294"/>
            <ac:picMk id="3" creationId="{00000000-0000-0000-0000-000000000000}"/>
          </ac:picMkLst>
        </pc:picChg>
        <pc:picChg chg="add mod">
          <ac:chgData name="Heidi DiFranco" userId="4f27c776-18e0-4d4b-9e99-0f2f715ce742" providerId="ADAL" clId="{10D7598A-732A-4ACA-9D68-3621099B9FBA}" dt="2022-09-09T18:25:27.045" v="59"/>
          <ac:picMkLst>
            <pc:docMk/>
            <pc:sldMk cId="1179947444" sldId="294"/>
            <ac:picMk id="4" creationId="{BB395117-BB51-C6CE-7667-597629A0435E}"/>
          </ac:picMkLst>
        </pc:picChg>
      </pc:sldChg>
      <pc:sldChg chg="addSp delSp modSp mod">
        <pc:chgData name="Heidi DiFranco" userId="4f27c776-18e0-4d4b-9e99-0f2f715ce742" providerId="ADAL" clId="{10D7598A-732A-4ACA-9D68-3621099B9FBA}" dt="2022-09-09T18:26:17.878" v="76"/>
        <pc:sldMkLst>
          <pc:docMk/>
          <pc:sldMk cId="3072842506" sldId="296"/>
        </pc:sldMkLst>
        <pc:picChg chg="del">
          <ac:chgData name="Heidi DiFranco" userId="4f27c776-18e0-4d4b-9e99-0f2f715ce742" providerId="ADAL" clId="{10D7598A-732A-4ACA-9D68-3621099B9FBA}" dt="2022-09-09T18:24:59.307" v="54" actId="21"/>
          <ac:picMkLst>
            <pc:docMk/>
            <pc:sldMk cId="3072842506" sldId="296"/>
            <ac:picMk id="2" creationId="{00000000-0000-0000-0000-000000000000}"/>
          </ac:picMkLst>
        </pc:picChg>
        <pc:picChg chg="add mod">
          <ac:chgData name="Heidi DiFranco" userId="4f27c776-18e0-4d4b-9e99-0f2f715ce742" providerId="ADAL" clId="{10D7598A-732A-4ACA-9D68-3621099B9FBA}" dt="2022-09-09T18:26:17.878" v="76"/>
          <ac:picMkLst>
            <pc:docMk/>
            <pc:sldMk cId="3072842506" sldId="296"/>
            <ac:picMk id="3" creationId="{EC713B21-821A-BB3A-6FCA-1CE346835FDF}"/>
          </ac:picMkLst>
        </pc:picChg>
      </pc:sldChg>
      <pc:sldChg chg="addSp delSp modSp mod">
        <pc:chgData name="Heidi DiFranco" userId="4f27c776-18e0-4d4b-9e99-0f2f715ce742" providerId="ADAL" clId="{10D7598A-732A-4ACA-9D68-3621099B9FBA}" dt="2022-09-09T18:22:30.274" v="24" actId="1076"/>
        <pc:sldMkLst>
          <pc:docMk/>
          <pc:sldMk cId="2884550210" sldId="297"/>
        </pc:sldMkLst>
        <pc:picChg chg="add del mod">
          <ac:chgData name="Heidi DiFranco" userId="4f27c776-18e0-4d4b-9e99-0f2f715ce742" providerId="ADAL" clId="{10D7598A-732A-4ACA-9D68-3621099B9FBA}" dt="2022-09-09T18:21:53.074" v="20" actId="21"/>
          <ac:picMkLst>
            <pc:docMk/>
            <pc:sldMk cId="2884550210" sldId="297"/>
            <ac:picMk id="2" creationId="{2BBEB1EE-ECA9-4E36-4D1B-EF7E8C3BB472}"/>
          </ac:picMkLst>
        </pc:picChg>
        <pc:picChg chg="add mod">
          <ac:chgData name="Heidi DiFranco" userId="4f27c776-18e0-4d4b-9e99-0f2f715ce742" providerId="ADAL" clId="{10D7598A-732A-4ACA-9D68-3621099B9FBA}" dt="2022-09-09T18:22:30.274" v="24" actId="1076"/>
          <ac:picMkLst>
            <pc:docMk/>
            <pc:sldMk cId="2884550210" sldId="297"/>
            <ac:picMk id="4" creationId="{E6B13A04-E60C-70D6-05DE-9852CBB824F6}"/>
          </ac:picMkLst>
        </pc:picChg>
        <pc:picChg chg="del mod">
          <ac:chgData name="Heidi DiFranco" userId="4f27c776-18e0-4d4b-9e99-0f2f715ce742" providerId="ADAL" clId="{10D7598A-732A-4ACA-9D68-3621099B9FBA}" dt="2022-09-09T18:21:39.878" v="18" actId="21"/>
          <ac:picMkLst>
            <pc:docMk/>
            <pc:sldMk cId="2884550210" sldId="297"/>
            <ac:picMk id="5" creationId="{5B81DC8F-C630-4A4C-8CB0-049619B41959}"/>
          </ac:picMkLst>
        </pc:picChg>
      </pc:sldChg>
      <pc:sldChg chg="addSp delSp modSp mod">
        <pc:chgData name="Heidi DiFranco" userId="4f27c776-18e0-4d4b-9e99-0f2f715ce742" providerId="ADAL" clId="{10D7598A-732A-4ACA-9D68-3621099B9FBA}" dt="2022-09-09T18:23:08.983" v="30"/>
        <pc:sldMkLst>
          <pc:docMk/>
          <pc:sldMk cId="2454425336" sldId="298"/>
        </pc:sldMkLst>
        <pc:picChg chg="add del mod">
          <ac:chgData name="Heidi DiFranco" userId="4f27c776-18e0-4d4b-9e99-0f2f715ce742" providerId="ADAL" clId="{10D7598A-732A-4ACA-9D68-3621099B9FBA}" dt="2022-09-09T18:23:00.343" v="29"/>
          <ac:picMkLst>
            <pc:docMk/>
            <pc:sldMk cId="2454425336" sldId="298"/>
            <ac:picMk id="2" creationId="{C6CF46D8-55F6-775A-ECD6-F376C5B1A91F}"/>
          </ac:picMkLst>
        </pc:picChg>
        <pc:picChg chg="add mod">
          <ac:chgData name="Heidi DiFranco" userId="4f27c776-18e0-4d4b-9e99-0f2f715ce742" providerId="ADAL" clId="{10D7598A-732A-4ACA-9D68-3621099B9FBA}" dt="2022-09-09T18:23:08.983" v="30"/>
          <ac:picMkLst>
            <pc:docMk/>
            <pc:sldMk cId="2454425336" sldId="298"/>
            <ac:picMk id="4" creationId="{F724707D-EE73-97AC-EDDD-90DBE51C62B0}"/>
          </ac:picMkLst>
        </pc:picChg>
        <pc:picChg chg="del">
          <ac:chgData name="Heidi DiFranco" userId="4f27c776-18e0-4d4b-9e99-0f2f715ce742" providerId="ADAL" clId="{10D7598A-732A-4ACA-9D68-3621099B9FBA}" dt="2022-09-09T18:22:53.616" v="27" actId="21"/>
          <ac:picMkLst>
            <pc:docMk/>
            <pc:sldMk cId="2454425336" sldId="298"/>
            <ac:picMk id="5" creationId="{FEBF5A6E-A00D-4F9E-9429-E7CE9F8238DE}"/>
          </ac:picMkLst>
        </pc:picChg>
      </pc:sldChg>
      <pc:sldChg chg="addSp delSp modSp mod">
        <pc:chgData name="Heidi DiFranco" userId="4f27c776-18e0-4d4b-9e99-0f2f715ce742" providerId="ADAL" clId="{10D7598A-732A-4ACA-9D68-3621099B9FBA}" dt="2022-09-09T18:25:14.845" v="55"/>
        <pc:sldMkLst>
          <pc:docMk/>
          <pc:sldMk cId="52500568" sldId="299"/>
        </pc:sldMkLst>
        <pc:picChg chg="add del mod">
          <ac:chgData name="Heidi DiFranco" userId="4f27c776-18e0-4d4b-9e99-0f2f715ce742" providerId="ADAL" clId="{10D7598A-732A-4ACA-9D68-3621099B9FBA}" dt="2022-09-09T18:23:34.230" v="33" actId="21"/>
          <ac:picMkLst>
            <pc:docMk/>
            <pc:sldMk cId="52500568" sldId="299"/>
            <ac:picMk id="2" creationId="{26B4CB15-CC71-619F-9AA7-3D36191F37D8}"/>
          </ac:picMkLst>
        </pc:picChg>
        <pc:picChg chg="add mod">
          <ac:chgData name="Heidi DiFranco" userId="4f27c776-18e0-4d4b-9e99-0f2f715ce742" providerId="ADAL" clId="{10D7598A-732A-4ACA-9D68-3621099B9FBA}" dt="2022-09-09T18:25:14.845" v="55"/>
          <ac:picMkLst>
            <pc:docMk/>
            <pc:sldMk cId="52500568" sldId="299"/>
            <ac:picMk id="4" creationId="{72434EBA-641D-922C-A49B-5FEB36B57300}"/>
          </ac:picMkLst>
        </pc:picChg>
        <pc:picChg chg="del">
          <ac:chgData name="Heidi DiFranco" userId="4f27c776-18e0-4d4b-9e99-0f2f715ce742" providerId="ADAL" clId="{10D7598A-732A-4ACA-9D68-3621099B9FBA}" dt="2022-09-09T18:23:28.501" v="31" actId="21"/>
          <ac:picMkLst>
            <pc:docMk/>
            <pc:sldMk cId="52500568" sldId="299"/>
            <ac:picMk id="5" creationId="{9C6D1189-C385-4F20-AAE0-AD99F60BF757}"/>
          </ac:picMkLst>
        </pc:picChg>
      </pc:sldChg>
      <pc:sldChg chg="addSp modSp mod">
        <pc:chgData name="Heidi DiFranco" userId="4f27c776-18e0-4d4b-9e99-0f2f715ce742" providerId="ADAL" clId="{10D7598A-732A-4ACA-9D68-3621099B9FBA}" dt="2022-09-09T18:29:13.325" v="142" actId="27636"/>
        <pc:sldMkLst>
          <pc:docMk/>
          <pc:sldMk cId="227217208" sldId="300"/>
        </pc:sldMkLst>
        <pc:spChg chg="mod">
          <ac:chgData name="Heidi DiFranco" userId="4f27c776-18e0-4d4b-9e99-0f2f715ce742" providerId="ADAL" clId="{10D7598A-732A-4ACA-9D68-3621099B9FBA}" dt="2022-09-09T18:29:13.325" v="142" actId="27636"/>
          <ac:spMkLst>
            <pc:docMk/>
            <pc:sldMk cId="227217208" sldId="300"/>
            <ac:spMk id="9" creationId="{48F1F0BB-4D4D-4FFA-8937-52AEE22F7464}"/>
          </ac:spMkLst>
        </pc:spChg>
        <pc:picChg chg="add mod">
          <ac:chgData name="Heidi DiFranco" userId="4f27c776-18e0-4d4b-9e99-0f2f715ce742" providerId="ADAL" clId="{10D7598A-732A-4ACA-9D68-3621099B9FBA}" dt="2022-09-09T18:28:04.404" v="81"/>
          <ac:picMkLst>
            <pc:docMk/>
            <pc:sldMk cId="227217208" sldId="300"/>
            <ac:picMk id="2" creationId="{CFE7F2F6-0184-6AC1-DC68-D1D4D505AEA9}"/>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607501" y="1449148"/>
            <a:ext cx="7929000" cy="2971051"/>
          </a:xfrm>
        </p:spPr>
        <p:txBody>
          <a:bodyPr/>
          <a:lstStyle>
            <a:lvl1pPr>
              <a:defRPr sz="4050"/>
            </a:lvl1pPr>
          </a:lstStyle>
          <a:p>
            <a:r>
              <a:rPr lang="en-US"/>
              <a:t>Click to edit Master title style</a:t>
            </a:r>
            <a:endParaRPr lang="en-US" dirty="0"/>
          </a:p>
        </p:txBody>
      </p:sp>
      <p:sp>
        <p:nvSpPr>
          <p:cNvPr id="3" name="Subtitle 2"/>
          <p:cNvSpPr>
            <a:spLocks noGrp="1"/>
          </p:cNvSpPr>
          <p:nvPr>
            <p:ph type="subTitle" idx="1"/>
          </p:nvPr>
        </p:nvSpPr>
        <p:spPr>
          <a:xfrm>
            <a:off x="607501" y="5280847"/>
            <a:ext cx="7929000" cy="434974"/>
          </a:xfrm>
        </p:spPr>
        <p:txBody>
          <a:bodyPr anchor="t"/>
          <a:lstStyle>
            <a:lvl1pPr marL="0" indent="0" algn="l">
              <a:buNone/>
              <a:defRPr>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D54308B-5A86-4A53-B812-AA555AA46602}" type="datetimeFigureOut">
              <a:rPr lang="en-US" smtClean="0"/>
              <a:pPr/>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972A5-6151-4EEF-A667-7DC1F7DD9FAA}" type="slidenum">
              <a:rPr lang="en-US" smtClean="0"/>
              <a:pPr/>
              <a:t>‹#›</a:t>
            </a:fld>
            <a:endParaRPr lang="en-US"/>
          </a:p>
        </p:txBody>
      </p:sp>
    </p:spTree>
    <p:extLst>
      <p:ext uri="{BB962C8B-B14F-4D97-AF65-F5344CB8AC3E}">
        <p14:creationId xmlns:p14="http://schemas.microsoft.com/office/powerpoint/2010/main" val="2735744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7500" y="4800600"/>
            <a:ext cx="7921064" cy="566738"/>
          </a:xfrm>
        </p:spPr>
        <p:txBody>
          <a:bodyPr anchor="b">
            <a:normAutofit/>
          </a:bodyPr>
          <a:lstStyle>
            <a:lvl1pPr algn="l">
              <a:defRPr sz="18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200"/>
            </a:lvl1pPr>
          </a:lstStyle>
          <a:p>
            <a:r>
              <a:rPr lang="en-US"/>
              <a:t>Click icon to add picture</a:t>
            </a:r>
            <a:endParaRPr lang="en-US" dirty="0"/>
          </a:p>
        </p:txBody>
      </p:sp>
      <p:sp>
        <p:nvSpPr>
          <p:cNvPr id="4" name="Text Placeholder 3"/>
          <p:cNvSpPr>
            <a:spLocks noGrp="1"/>
          </p:cNvSpPr>
          <p:nvPr>
            <p:ph type="body" sz="half" idx="2"/>
          </p:nvPr>
        </p:nvSpPr>
        <p:spPr>
          <a:xfrm>
            <a:off x="607500" y="5367338"/>
            <a:ext cx="7921064" cy="493712"/>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8D54308B-5A86-4A53-B812-AA555AA46602}" type="datetimeFigureOut">
              <a:rPr lang="en-US" smtClean="0"/>
              <a:pPr/>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7972A5-6151-4EEF-A667-7DC1F7DD9FAA}" type="slidenum">
              <a:rPr lang="en-US" smtClean="0"/>
              <a:pPr/>
              <a:t>‹#›</a:t>
            </a:fld>
            <a:endParaRPr lang="en-US"/>
          </a:p>
        </p:txBody>
      </p:sp>
    </p:spTree>
    <p:extLst>
      <p:ext uri="{BB962C8B-B14F-4D97-AF65-F5344CB8AC3E}">
        <p14:creationId xmlns:p14="http://schemas.microsoft.com/office/powerpoint/2010/main" val="26936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473773" y="1081456"/>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38239" y="1238502"/>
            <a:ext cx="4420380" cy="2645912"/>
          </a:xfrm>
        </p:spPr>
        <p:txBody>
          <a:bodyPr anchor="b"/>
          <a:lstStyle>
            <a:lvl1pPr algn="l">
              <a:defRPr sz="3150" b="1" cap="none"/>
            </a:lvl1pPr>
          </a:lstStyle>
          <a:p>
            <a:r>
              <a:rPr lang="en-US"/>
              <a:t>Click to edit Master title style</a:t>
            </a:r>
            <a:endParaRPr lang="en-US" dirty="0"/>
          </a:p>
        </p:txBody>
      </p:sp>
      <p:sp>
        <p:nvSpPr>
          <p:cNvPr id="3" name="Text Placeholder 2"/>
          <p:cNvSpPr>
            <a:spLocks noGrp="1"/>
          </p:cNvSpPr>
          <p:nvPr>
            <p:ph type="body" idx="1"/>
          </p:nvPr>
        </p:nvSpPr>
        <p:spPr>
          <a:xfrm>
            <a:off x="639893" y="4443681"/>
            <a:ext cx="4418727" cy="713241"/>
          </a:xfrm>
        </p:spPr>
        <p:txBody>
          <a:bodyPr anchor="t">
            <a:no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5680982" y="1081457"/>
            <a:ext cx="2857501" cy="4075465"/>
          </a:xfrm>
        </p:spPr>
        <p:txBody>
          <a:bodyPr anchor="t"/>
          <a:lstStyle>
            <a:lvl1pPr marL="0" indent="0">
              <a:buFontTx/>
              <a:buNone/>
              <a:defRPr/>
            </a:lvl1pPr>
          </a:lstStyle>
          <a:p>
            <a:pPr lvl="0"/>
            <a:r>
              <a:rPr lang="en-US"/>
              <a:t>Edit Master text styles</a:t>
            </a:r>
          </a:p>
        </p:txBody>
      </p:sp>
      <p:sp>
        <p:nvSpPr>
          <p:cNvPr id="4" name="Date Placeholder 3"/>
          <p:cNvSpPr>
            <a:spLocks noGrp="1"/>
          </p:cNvSpPr>
          <p:nvPr>
            <p:ph type="dt" sz="half" idx="10"/>
          </p:nvPr>
        </p:nvSpPr>
        <p:spPr/>
        <p:txBody>
          <a:bodyPr/>
          <a:lstStyle/>
          <a:p>
            <a:fld id="{8D54308B-5A86-4A53-B812-AA555AA46602}" type="datetimeFigureOut">
              <a:rPr lang="en-US" smtClean="0"/>
              <a:pPr/>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972A5-6151-4EEF-A667-7DC1F7DD9FAA}" type="slidenum">
              <a:rPr lang="en-US" smtClean="0"/>
              <a:pPr/>
              <a:t>‹#›</a:t>
            </a:fld>
            <a:endParaRPr lang="en-US"/>
          </a:p>
        </p:txBody>
      </p:sp>
    </p:spTree>
    <p:extLst>
      <p:ext uri="{BB962C8B-B14F-4D97-AF65-F5344CB8AC3E}">
        <p14:creationId xmlns:p14="http://schemas.microsoft.com/office/powerpoint/2010/main" val="2095808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855664"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7" y="2435958"/>
            <a:ext cx="3286891" cy="2007789"/>
          </a:xfrm>
        </p:spPr>
        <p:txBody>
          <a:bodyPr/>
          <a:lstStyle>
            <a:lvl1pPr>
              <a:defRPr sz="2400"/>
            </a:lvl1pPr>
          </a:lstStyle>
          <a:p>
            <a:r>
              <a:rPr lang="en-US"/>
              <a:t>Click to edit Master title style</a:t>
            </a:r>
            <a:endParaRPr lang="en-US" dirty="0"/>
          </a:p>
        </p:txBody>
      </p:sp>
      <p:sp>
        <p:nvSpPr>
          <p:cNvPr id="6" name="Text Placeholder 5"/>
          <p:cNvSpPr>
            <a:spLocks noGrp="1"/>
          </p:cNvSpPr>
          <p:nvPr>
            <p:ph type="body" sz="quarter" idx="16"/>
          </p:nvPr>
        </p:nvSpPr>
        <p:spPr>
          <a:xfrm>
            <a:off x="4617000" y="2286001"/>
            <a:ext cx="3660225" cy="2295525"/>
          </a:xfrm>
        </p:spPr>
        <p:txBody>
          <a:bodyPr anchor="t"/>
          <a:lstStyle>
            <a:lvl1pPr marL="0" indent="0">
              <a:buFontTx/>
              <a:buNone/>
              <a:defRPr/>
            </a:lvl1pPr>
          </a:lstStyle>
          <a:p>
            <a:pPr lvl="0"/>
            <a:r>
              <a:rPr lang="en-US"/>
              <a:t>Edit Master text styles</a:t>
            </a:r>
          </a:p>
        </p:txBody>
      </p:sp>
      <p:sp>
        <p:nvSpPr>
          <p:cNvPr id="2" name="Date Placeholder 1"/>
          <p:cNvSpPr>
            <a:spLocks noGrp="1"/>
          </p:cNvSpPr>
          <p:nvPr>
            <p:ph type="dt" sz="half" idx="10"/>
          </p:nvPr>
        </p:nvSpPr>
        <p:spPr/>
        <p:txBody>
          <a:bodyPr/>
          <a:lstStyle/>
          <a:p>
            <a:fld id="{8D54308B-5A86-4A53-B812-AA555AA46602}" type="datetimeFigureOut">
              <a:rPr lang="en-US" smtClean="0"/>
              <a:pPr/>
              <a:t>10/3/2022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7972A5-6151-4EEF-A667-7DC1F7DD9FAA}" type="slidenum">
              <a:rPr lang="en-US" smtClean="0"/>
              <a:pPr/>
              <a:t>‹#›</a:t>
            </a:fld>
            <a:endParaRPr lang="en-US"/>
          </a:p>
        </p:txBody>
      </p:sp>
    </p:spTree>
    <p:extLst>
      <p:ext uri="{BB962C8B-B14F-4D97-AF65-F5344CB8AC3E}">
        <p14:creationId xmlns:p14="http://schemas.microsoft.com/office/powerpoint/2010/main" val="14882030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54308B-5A86-4A53-B812-AA555AA46602}" type="datetimeFigureOut">
              <a:rPr lang="en-US" smtClean="0"/>
              <a:pPr/>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972A5-6151-4EEF-A667-7DC1F7DD9FAA}" type="slidenum">
              <a:rPr lang="en-US" smtClean="0"/>
              <a:pPr/>
              <a:t>‹#›</a:t>
            </a:fld>
            <a:endParaRPr lang="en-US"/>
          </a:p>
        </p:txBody>
      </p:sp>
    </p:spTree>
    <p:extLst>
      <p:ext uri="{BB962C8B-B14F-4D97-AF65-F5344CB8AC3E}">
        <p14:creationId xmlns:p14="http://schemas.microsoft.com/office/powerpoint/2010/main" val="704579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5752239"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137656" y="586171"/>
            <a:ext cx="1871093"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7501" y="446089"/>
            <a:ext cx="4958655"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54308B-5A86-4A53-B812-AA555AA46602}" type="datetimeFigureOut">
              <a:rPr lang="en-US" smtClean="0"/>
              <a:pPr/>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972A5-6151-4EEF-A667-7DC1F7DD9FAA}" type="slidenum">
              <a:rPr lang="en-US" smtClean="0"/>
              <a:pPr/>
              <a:t>‹#›</a:t>
            </a:fld>
            <a:endParaRPr lang="en-US"/>
          </a:p>
        </p:txBody>
      </p:sp>
    </p:spTree>
    <p:extLst>
      <p:ext uri="{BB962C8B-B14F-4D97-AF65-F5344CB8AC3E}">
        <p14:creationId xmlns:p14="http://schemas.microsoft.com/office/powerpoint/2010/main" val="7394629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3"/>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607501" y="1449148"/>
            <a:ext cx="7929000" cy="2971051"/>
          </a:xfrm>
        </p:spPr>
        <p:txBody>
          <a:bodyPr/>
          <a:lstStyle>
            <a:lvl1pPr>
              <a:defRPr sz="4050"/>
            </a:lvl1pPr>
          </a:lstStyle>
          <a:p>
            <a:r>
              <a:rPr lang="en-US"/>
              <a:t>Click to edit Master title style</a:t>
            </a:r>
            <a:endParaRPr lang="en-US" dirty="0"/>
          </a:p>
        </p:txBody>
      </p:sp>
      <p:sp>
        <p:nvSpPr>
          <p:cNvPr id="3" name="Subtitle 2"/>
          <p:cNvSpPr>
            <a:spLocks noGrp="1"/>
          </p:cNvSpPr>
          <p:nvPr>
            <p:ph type="subTitle" idx="1"/>
          </p:nvPr>
        </p:nvSpPr>
        <p:spPr>
          <a:xfrm>
            <a:off x="607501" y="5280847"/>
            <a:ext cx="7929000" cy="434974"/>
          </a:xfrm>
        </p:spPr>
        <p:txBody>
          <a:bodyPr anchor="t"/>
          <a:lstStyle>
            <a:lvl1pPr marL="0" indent="0" algn="l">
              <a:buNone/>
              <a:defRPr>
                <a:solidFill>
                  <a:schemeClr val="tx1"/>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p:cNvSpPr>
            <a:spLocks noGrp="1"/>
          </p:cNvSpPr>
          <p:nvPr>
            <p:ph type="dt" sz="half" idx="10"/>
          </p:nvPr>
        </p:nvSpPr>
        <p:spPr/>
        <p:txBody>
          <a:bodyPr/>
          <a:lstStyle>
            <a:lvl1pPr>
              <a:defRPr/>
            </a:lvl1pPr>
          </a:lstStyle>
          <a:p>
            <a:pPr>
              <a:defRPr/>
            </a:pPr>
            <a:fld id="{ACA82071-6DC4-4F62-96C1-DA62FB19D081}" type="datetimeFigureOut">
              <a:rPr lang="en-US"/>
              <a:pPr>
                <a:defRPr/>
              </a:pPr>
              <a:t>10/3/2022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854DD44-4CDB-4C10-A67D-2B2DB1F1D24B}" type="slidenum">
              <a:rPr lang="en-US" altLang="en-US"/>
              <a:pPr>
                <a:defRPr/>
              </a:pPr>
              <a:t>‹#›</a:t>
            </a:fld>
            <a:endParaRPr lang="en-US" altLang="en-US"/>
          </a:p>
        </p:txBody>
      </p:sp>
    </p:spTree>
    <p:extLst>
      <p:ext uri="{BB962C8B-B14F-4D97-AF65-F5344CB8AC3E}">
        <p14:creationId xmlns:p14="http://schemas.microsoft.com/office/powerpoint/2010/main" val="3014638272"/>
      </p:ext>
    </p:extLst>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Freeform 3"/>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07500" y="447188"/>
            <a:ext cx="7928999"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614034" y="2222287"/>
            <a:ext cx="7915931"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C32FDC89-FA84-4E2A-9D33-132CEB54BB4A}" type="datetimeFigureOut">
              <a:rPr lang="en-US"/>
              <a:pPr>
                <a:defRPr/>
              </a:pPr>
              <a:t>10/3/2022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6C148B7-EC2F-4892-A7E8-8E10E9095387}" type="slidenum">
              <a:rPr lang="en-US" altLang="en-US"/>
              <a:pPr>
                <a:defRPr/>
              </a:pPr>
              <a:t>‹#›</a:t>
            </a:fld>
            <a:endParaRPr lang="en-US" altLang="en-US"/>
          </a:p>
        </p:txBody>
      </p:sp>
    </p:spTree>
    <p:extLst>
      <p:ext uri="{BB962C8B-B14F-4D97-AF65-F5344CB8AC3E}">
        <p14:creationId xmlns:p14="http://schemas.microsoft.com/office/powerpoint/2010/main" val="3561037655"/>
      </p:ext>
    </p:extLst>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Freeform 7"/>
          <p:cNvSpPr/>
          <p:nvPr/>
        </p:nvSpPr>
        <p:spPr bwMode="auto">
          <a:xfrm>
            <a:off x="0" y="2"/>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07500" y="2951396"/>
            <a:ext cx="7921064" cy="1468800"/>
          </a:xfrm>
        </p:spPr>
        <p:txBody>
          <a:bodyPr/>
          <a:lstStyle>
            <a:lvl1pPr algn="r">
              <a:defRPr sz="3600" b="1" cap="none"/>
            </a:lvl1pPr>
          </a:lstStyle>
          <a:p>
            <a:r>
              <a:rPr lang="en-US"/>
              <a:t>Click to edit Master title style</a:t>
            </a:r>
            <a:endParaRPr lang="en-US" dirty="0"/>
          </a:p>
        </p:txBody>
      </p:sp>
      <p:sp>
        <p:nvSpPr>
          <p:cNvPr id="3" name="Text Placeholder 2"/>
          <p:cNvSpPr>
            <a:spLocks noGrp="1"/>
          </p:cNvSpPr>
          <p:nvPr>
            <p:ph type="body" idx="1"/>
          </p:nvPr>
        </p:nvSpPr>
        <p:spPr>
          <a:xfrm>
            <a:off x="607500" y="5281202"/>
            <a:ext cx="7921064" cy="433955"/>
          </a:xfrm>
        </p:spPr>
        <p:txBody>
          <a:bodyPr anchor="t">
            <a:noAutofit/>
          </a:bodyPr>
          <a:lstStyle>
            <a:lvl1pPr marL="0" indent="0" algn="r">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5" name="Date Placeholder 3"/>
          <p:cNvSpPr>
            <a:spLocks noGrp="1"/>
          </p:cNvSpPr>
          <p:nvPr>
            <p:ph type="dt" sz="half" idx="10"/>
          </p:nvPr>
        </p:nvSpPr>
        <p:spPr/>
        <p:txBody>
          <a:bodyPr/>
          <a:lstStyle>
            <a:lvl1pPr>
              <a:defRPr/>
            </a:lvl1pPr>
          </a:lstStyle>
          <a:p>
            <a:pPr>
              <a:defRPr/>
            </a:pPr>
            <a:fld id="{82FE0568-A89E-4CCA-9043-4464B06F893A}" type="datetimeFigureOut">
              <a:rPr lang="en-US"/>
              <a:pPr>
                <a:defRPr/>
              </a:pPr>
              <a:t>10/3/2022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20983C4-4FE3-4F94-869B-77E428B09915}" type="slidenum">
              <a:rPr lang="en-US" altLang="en-US"/>
              <a:pPr>
                <a:defRPr/>
              </a:pPr>
              <a:t>‹#›</a:t>
            </a:fld>
            <a:endParaRPr lang="en-US" altLang="en-US"/>
          </a:p>
        </p:txBody>
      </p:sp>
    </p:spTree>
    <p:extLst>
      <p:ext uri="{BB962C8B-B14F-4D97-AF65-F5344CB8AC3E}">
        <p14:creationId xmlns:p14="http://schemas.microsoft.com/office/powerpoint/2010/main" val="4118592397"/>
      </p:ext>
    </p:extLst>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Freeform 4"/>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14034" y="2222288"/>
            <a:ext cx="3889405" cy="36387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62" y="2222287"/>
            <a:ext cx="3895937" cy="363876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4"/>
          <p:cNvSpPr>
            <a:spLocks noGrp="1"/>
          </p:cNvSpPr>
          <p:nvPr>
            <p:ph type="dt" sz="half" idx="10"/>
          </p:nvPr>
        </p:nvSpPr>
        <p:spPr/>
        <p:txBody>
          <a:bodyPr/>
          <a:lstStyle>
            <a:lvl1pPr>
              <a:defRPr/>
            </a:lvl1pPr>
          </a:lstStyle>
          <a:p>
            <a:pPr>
              <a:defRPr/>
            </a:pPr>
            <a:fld id="{A723C293-D8ED-42FE-B725-FFADCE3EFA18}" type="datetimeFigureOut">
              <a:rPr lang="en-US"/>
              <a:pPr>
                <a:defRPr/>
              </a:pPr>
              <a:t>10/3/2022</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3C2B8A8E-525B-4CED-9716-1BE800719358}" type="slidenum">
              <a:rPr lang="en-US" altLang="en-US"/>
              <a:pPr>
                <a:defRPr/>
              </a:pPr>
              <a:t>‹#›</a:t>
            </a:fld>
            <a:endParaRPr lang="en-US" altLang="en-US"/>
          </a:p>
        </p:txBody>
      </p:sp>
    </p:spTree>
    <p:extLst>
      <p:ext uri="{BB962C8B-B14F-4D97-AF65-F5344CB8AC3E}">
        <p14:creationId xmlns:p14="http://schemas.microsoft.com/office/powerpoint/2010/main" val="1623461858"/>
      </p:ext>
    </p:extLst>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11046" y="2174875"/>
            <a:ext cx="3892393" cy="576262"/>
          </a:xfrm>
        </p:spPr>
        <p:txBody>
          <a:bodyPr anchor="b">
            <a:noAutofit/>
          </a:bodyPr>
          <a:lstStyle>
            <a:lvl1pPr marL="0" indent="0" algn="ctr">
              <a:buNone/>
              <a:defRPr sz="15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11047" y="2751139"/>
            <a:ext cx="3892392" cy="3109913"/>
          </a:xfrm>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62" y="2174875"/>
            <a:ext cx="3895937" cy="576262"/>
          </a:xfrm>
        </p:spPr>
        <p:txBody>
          <a:bodyPr anchor="b">
            <a:noAutofit/>
          </a:bodyPr>
          <a:lstStyle>
            <a:lvl1pPr marL="0" indent="0" algn="ctr">
              <a:buNone/>
              <a:defRPr sz="15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0562" y="2751139"/>
            <a:ext cx="3895937" cy="3109913"/>
          </a:xfrm>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6"/>
          <p:cNvSpPr>
            <a:spLocks noGrp="1"/>
          </p:cNvSpPr>
          <p:nvPr>
            <p:ph type="dt" sz="half" idx="10"/>
          </p:nvPr>
        </p:nvSpPr>
        <p:spPr/>
        <p:txBody>
          <a:bodyPr/>
          <a:lstStyle>
            <a:lvl1pPr>
              <a:defRPr/>
            </a:lvl1pPr>
          </a:lstStyle>
          <a:p>
            <a:pPr>
              <a:defRPr/>
            </a:pPr>
            <a:fld id="{636E2D54-6B20-45AA-A0E1-F5C9B6F052F8}" type="datetimeFigureOut">
              <a:rPr lang="en-US"/>
              <a:pPr>
                <a:defRPr/>
              </a:pPr>
              <a:t>10/3/2022</a:t>
            </a:fld>
            <a:endParaRPr lang="en-US"/>
          </a:p>
        </p:txBody>
      </p:sp>
      <p:sp>
        <p:nvSpPr>
          <p:cNvPr id="9" name="Footer Placeholder 7"/>
          <p:cNvSpPr>
            <a:spLocks noGrp="1"/>
          </p:cNvSpPr>
          <p:nvPr>
            <p:ph type="ftr" sz="quarter" idx="11"/>
          </p:nvPr>
        </p:nvSpPr>
        <p:spPr/>
        <p:txBody>
          <a:bodyPr/>
          <a:lstStyle>
            <a:lvl1pPr>
              <a:defRPr/>
            </a:lvl1pPr>
          </a:lstStyle>
          <a:p>
            <a:pPr>
              <a:defRPr/>
            </a:pPr>
            <a:endParaRPr lang="en-US"/>
          </a:p>
        </p:txBody>
      </p:sp>
      <p:sp>
        <p:nvSpPr>
          <p:cNvPr id="10" name="Slide Number Placeholder 8"/>
          <p:cNvSpPr>
            <a:spLocks noGrp="1"/>
          </p:cNvSpPr>
          <p:nvPr>
            <p:ph type="sldNum" sz="quarter" idx="12"/>
          </p:nvPr>
        </p:nvSpPr>
        <p:spPr/>
        <p:txBody>
          <a:bodyPr/>
          <a:lstStyle>
            <a:lvl1pPr>
              <a:defRPr/>
            </a:lvl1pPr>
          </a:lstStyle>
          <a:p>
            <a:pPr>
              <a:defRPr/>
            </a:pPr>
            <a:fld id="{B4F8D3BF-9A50-4015-A3A3-82B4F3F15CF3}" type="slidenum">
              <a:rPr lang="en-US" altLang="en-US"/>
              <a:pPr>
                <a:defRPr/>
              </a:pPr>
              <a:t>‹#›</a:t>
            </a:fld>
            <a:endParaRPr lang="en-US" altLang="en-US"/>
          </a:p>
        </p:txBody>
      </p:sp>
    </p:spTree>
    <p:extLst>
      <p:ext uri="{BB962C8B-B14F-4D97-AF65-F5344CB8AC3E}">
        <p14:creationId xmlns:p14="http://schemas.microsoft.com/office/powerpoint/2010/main" val="3115800750"/>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07500" y="447188"/>
            <a:ext cx="7928999"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614034" y="2222287"/>
            <a:ext cx="7915931" cy="363651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D54308B-5A86-4A53-B812-AA555AA46602}" type="datetimeFigureOut">
              <a:rPr lang="en-US" smtClean="0"/>
              <a:pPr/>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972A5-6151-4EEF-A667-7DC1F7DD9FAA}" type="slidenum">
              <a:rPr lang="en-US" smtClean="0"/>
              <a:pPr/>
              <a:t>‹#›</a:t>
            </a:fld>
            <a:endParaRPr lang="en-US"/>
          </a:p>
        </p:txBody>
      </p:sp>
    </p:spTree>
    <p:extLst>
      <p:ext uri="{BB962C8B-B14F-4D97-AF65-F5344CB8AC3E}">
        <p14:creationId xmlns:p14="http://schemas.microsoft.com/office/powerpoint/2010/main" val="1858851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Freeform 2"/>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2"/>
          <p:cNvSpPr>
            <a:spLocks noGrp="1"/>
          </p:cNvSpPr>
          <p:nvPr>
            <p:ph type="dt" sz="half" idx="10"/>
          </p:nvPr>
        </p:nvSpPr>
        <p:spPr/>
        <p:txBody>
          <a:bodyPr/>
          <a:lstStyle>
            <a:lvl1pPr>
              <a:defRPr/>
            </a:lvl1pPr>
          </a:lstStyle>
          <a:p>
            <a:pPr>
              <a:defRPr/>
            </a:pPr>
            <a:fld id="{8913B90C-EF48-4BDD-97D2-FCCDBECFEC6B}" type="datetimeFigureOut">
              <a:rPr lang="en-US"/>
              <a:pPr>
                <a:defRPr/>
              </a:pPr>
              <a:t>10/3/2022</a:t>
            </a:fld>
            <a:endParaRPr lang="en-US"/>
          </a:p>
        </p:txBody>
      </p:sp>
      <p:sp>
        <p:nvSpPr>
          <p:cNvPr id="5" name="Footer Placeholder 3"/>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E612F9A3-9B30-47DC-924A-FD3379F984C5}" type="slidenum">
              <a:rPr lang="en-US" altLang="en-US"/>
              <a:pPr>
                <a:defRPr/>
              </a:pPr>
              <a:t>‹#›</a:t>
            </a:fld>
            <a:endParaRPr lang="en-US" altLang="en-US"/>
          </a:p>
        </p:txBody>
      </p:sp>
    </p:spTree>
    <p:extLst>
      <p:ext uri="{BB962C8B-B14F-4D97-AF65-F5344CB8AC3E}">
        <p14:creationId xmlns:p14="http://schemas.microsoft.com/office/powerpoint/2010/main" val="4175371170"/>
      </p:ext>
    </p:extLst>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endParaRPr lang="en-US"/>
          </a:p>
        </p:txBody>
      </p:sp>
      <p:sp>
        <p:nvSpPr>
          <p:cNvPr id="3" name="Date Placeholder 3"/>
          <p:cNvSpPr>
            <a:spLocks noGrp="1"/>
          </p:cNvSpPr>
          <p:nvPr>
            <p:ph type="dt" sz="half" idx="11"/>
          </p:nvPr>
        </p:nvSpPr>
        <p:spPr/>
        <p:txBody>
          <a:bodyPr/>
          <a:lstStyle>
            <a:lvl1pPr>
              <a:defRPr/>
            </a:lvl1pPr>
          </a:lstStyle>
          <a:p>
            <a:pPr>
              <a:defRPr/>
            </a:pPr>
            <a:fld id="{4525D3E0-4B74-444D-9C49-6E5015A0F6E9}" type="datetimeFigureOut">
              <a:rPr lang="en-US"/>
              <a:pPr>
                <a:defRPr/>
              </a:pPr>
              <a:t>10/3/2022</a:t>
            </a:fld>
            <a:endParaRPr lang="en-US"/>
          </a:p>
        </p:txBody>
      </p:sp>
      <p:sp>
        <p:nvSpPr>
          <p:cNvPr id="4" name="Slide Number Placeholder 5"/>
          <p:cNvSpPr>
            <a:spLocks noGrp="1"/>
          </p:cNvSpPr>
          <p:nvPr>
            <p:ph type="sldNum" sz="quarter" idx="12"/>
          </p:nvPr>
        </p:nvSpPr>
        <p:spPr/>
        <p:txBody>
          <a:bodyPr/>
          <a:lstStyle>
            <a:lvl1pPr>
              <a:defRPr/>
            </a:lvl1pPr>
          </a:lstStyle>
          <a:p>
            <a:pPr>
              <a:defRPr/>
            </a:pPr>
            <a:fld id="{4DAAC3DC-5549-4EE9-B10F-1BA40CD807D0}" type="slidenum">
              <a:rPr lang="en-US" altLang="en-US"/>
              <a:pPr>
                <a:defRPr/>
              </a:pPr>
              <a:t>‹#›</a:t>
            </a:fld>
            <a:endParaRPr lang="en-US" altLang="en-US"/>
          </a:p>
        </p:txBody>
      </p:sp>
    </p:spTree>
    <p:extLst>
      <p:ext uri="{BB962C8B-B14F-4D97-AF65-F5344CB8AC3E}">
        <p14:creationId xmlns:p14="http://schemas.microsoft.com/office/powerpoint/2010/main" val="2241315608"/>
      </p:ext>
    </p:extLst>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Freeform 4"/>
          <p:cNvSpPr>
            <a:spLocks noChangeAspect="1"/>
          </p:cNvSpPr>
          <p:nvPr/>
        </p:nvSpPr>
        <p:spPr bwMode="auto">
          <a:xfrm>
            <a:off x="804864" y="446088"/>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4" y="446088"/>
            <a:ext cx="2660650" cy="1618396"/>
          </a:xfrm>
        </p:spPr>
        <p:txBody>
          <a:bodyPr/>
          <a:lstStyle>
            <a:lvl1pPr algn="l">
              <a:defRPr sz="1500" b="1"/>
            </a:lvl1pPr>
          </a:lstStyle>
          <a:p>
            <a:r>
              <a:rPr lang="en-US"/>
              <a:t>Click to edit Master title style</a:t>
            </a:r>
            <a:endParaRPr lang="en-US" dirty="0"/>
          </a:p>
        </p:txBody>
      </p:sp>
      <p:sp>
        <p:nvSpPr>
          <p:cNvPr id="3" name="Content Placeholder 2"/>
          <p:cNvSpPr>
            <a:spLocks noGrp="1"/>
          </p:cNvSpPr>
          <p:nvPr>
            <p:ph idx="1"/>
          </p:nvPr>
        </p:nvSpPr>
        <p:spPr>
          <a:xfrm>
            <a:off x="3641725" y="446089"/>
            <a:ext cx="4689475" cy="5414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04864" y="2260739"/>
            <a:ext cx="2660650" cy="3600311"/>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6" name="Date Placeholder 4"/>
          <p:cNvSpPr>
            <a:spLocks noGrp="1"/>
          </p:cNvSpPr>
          <p:nvPr>
            <p:ph type="dt" sz="half" idx="10"/>
          </p:nvPr>
        </p:nvSpPr>
        <p:spPr/>
        <p:txBody>
          <a:bodyPr/>
          <a:lstStyle>
            <a:lvl1pPr>
              <a:defRPr/>
            </a:lvl1pPr>
          </a:lstStyle>
          <a:p>
            <a:pPr>
              <a:defRPr/>
            </a:pPr>
            <a:fld id="{FFFD8A23-A86B-42B0-94A8-8A7338345A05}" type="datetimeFigureOut">
              <a:rPr lang="en-US"/>
              <a:pPr>
                <a:defRPr/>
              </a:pPr>
              <a:t>10/3/2022</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69E22133-D3F1-457A-A0DB-B830529FF7C6}" type="slidenum">
              <a:rPr lang="en-US" altLang="en-US"/>
              <a:pPr>
                <a:defRPr/>
              </a:pPr>
              <a:t>‹#›</a:t>
            </a:fld>
            <a:endParaRPr lang="en-US" altLang="en-US"/>
          </a:p>
        </p:txBody>
      </p:sp>
    </p:spTree>
    <p:extLst>
      <p:ext uri="{BB962C8B-B14F-4D97-AF65-F5344CB8AC3E}">
        <p14:creationId xmlns:p14="http://schemas.microsoft.com/office/powerpoint/2010/main" val="4088450442"/>
      </p:ext>
    </p:extLst>
  </p:cSld>
  <p:clrMapOvr>
    <a:masterClrMapping/>
  </p:clrMapOvr>
  <p:transition spd="med">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1046" y="727523"/>
            <a:ext cx="3639741" cy="1617163"/>
          </a:xfrm>
        </p:spPr>
        <p:txBody>
          <a:bodyPr>
            <a:normAutofit/>
          </a:bodyPr>
          <a:lstStyle>
            <a:lvl1pPr algn="l">
              <a:defRPr sz="18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bodyPr>
          <a:lstStyle>
            <a:lvl1pPr algn="ctr">
              <a:buFontTx/>
              <a:buNone/>
              <a:defRPr sz="105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11046" y="2344684"/>
            <a:ext cx="3639741" cy="3516365"/>
          </a:xfrm>
        </p:spPr>
        <p:txBody>
          <a:bodyPr anchor="t"/>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4"/>
          </p:nvPr>
        </p:nvSpPr>
        <p:spPr>
          <a:xfrm>
            <a:off x="2914650" y="6042025"/>
            <a:ext cx="731838" cy="365125"/>
          </a:xfrm>
        </p:spPr>
        <p:txBody>
          <a:bodyPr/>
          <a:lstStyle>
            <a:lvl1pPr>
              <a:defRPr/>
            </a:lvl1pPr>
          </a:lstStyle>
          <a:p>
            <a:pPr>
              <a:defRPr/>
            </a:pPr>
            <a:fld id="{F1F7F4A8-6520-45C1-B340-77EE41E83D87}" type="datetimeFigureOut">
              <a:rPr lang="en-US"/>
              <a:pPr>
                <a:defRPr/>
              </a:pPr>
              <a:t>10/3/2022</a:t>
            </a:fld>
            <a:endParaRPr lang="en-US"/>
          </a:p>
        </p:txBody>
      </p:sp>
      <p:sp>
        <p:nvSpPr>
          <p:cNvPr id="6" name="Footer Placeholder 5"/>
          <p:cNvSpPr>
            <a:spLocks noGrp="1"/>
          </p:cNvSpPr>
          <p:nvPr>
            <p:ph type="ftr" sz="quarter" idx="15"/>
          </p:nvPr>
        </p:nvSpPr>
        <p:spPr>
          <a:xfrm>
            <a:off x="442913" y="6042025"/>
            <a:ext cx="2471737" cy="365125"/>
          </a:xfrm>
        </p:spPr>
        <p:txBody>
          <a:bodyPr/>
          <a:lstStyle>
            <a:lvl1pPr>
              <a:defRPr/>
            </a:lvl1pPr>
          </a:lstStyle>
          <a:p>
            <a:pPr>
              <a:defRPr/>
            </a:pPr>
            <a:endParaRPr lang="en-US"/>
          </a:p>
        </p:txBody>
      </p:sp>
      <p:sp>
        <p:nvSpPr>
          <p:cNvPr id="7" name="Slide Number Placeholder 6"/>
          <p:cNvSpPr>
            <a:spLocks noGrp="1"/>
          </p:cNvSpPr>
          <p:nvPr>
            <p:ph type="sldNum" sz="quarter" idx="16"/>
          </p:nvPr>
        </p:nvSpPr>
        <p:spPr>
          <a:xfrm>
            <a:off x="3646488" y="5916613"/>
            <a:ext cx="796925" cy="490537"/>
          </a:xfrm>
        </p:spPr>
        <p:txBody>
          <a:bodyPr/>
          <a:lstStyle>
            <a:lvl1pPr>
              <a:defRPr/>
            </a:lvl1pPr>
          </a:lstStyle>
          <a:p>
            <a:pPr>
              <a:defRPr/>
            </a:pPr>
            <a:fld id="{B8F4C9B9-B4ED-4D02-8473-4B761B4F7C9F}" type="slidenum">
              <a:rPr lang="en-US" altLang="en-US"/>
              <a:pPr>
                <a:defRPr/>
              </a:pPr>
              <a:t>‹#›</a:t>
            </a:fld>
            <a:endParaRPr lang="en-US" altLang="en-US"/>
          </a:p>
        </p:txBody>
      </p:sp>
    </p:spTree>
    <p:extLst>
      <p:ext uri="{BB962C8B-B14F-4D97-AF65-F5344CB8AC3E}">
        <p14:creationId xmlns:p14="http://schemas.microsoft.com/office/powerpoint/2010/main" val="445992916"/>
      </p:ext>
    </p:extLst>
  </p:cSld>
  <p:clrMapOvr>
    <a:masterClrMapping/>
  </p:clrMapOvr>
  <p:transition spd="med">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7500" y="4800600"/>
            <a:ext cx="7921064" cy="566738"/>
          </a:xfrm>
        </p:spPr>
        <p:txBody>
          <a:bodyPr>
            <a:normAutofit/>
          </a:bodyPr>
          <a:lstStyle>
            <a:lvl1pPr algn="l">
              <a:defRPr sz="18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bodyPr>
          <a:lstStyle>
            <a:lvl1pPr marL="0" indent="0" algn="ctr">
              <a:buFontTx/>
              <a:buNone/>
              <a:defRPr sz="1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7500" y="5367338"/>
            <a:ext cx="7921064" cy="493712"/>
          </a:xfrm>
        </p:spPr>
        <p:txBody>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Footer Placeholder 4"/>
          <p:cNvSpPr>
            <a:spLocks noGrp="1"/>
          </p:cNvSpPr>
          <p:nvPr>
            <p:ph type="ftr" sz="quarter" idx="14"/>
          </p:nvPr>
        </p:nvSpPr>
        <p:spPr/>
        <p:txBody>
          <a:bodyPr/>
          <a:lstStyle>
            <a:lvl1pPr>
              <a:defRPr/>
            </a:lvl1pPr>
          </a:lstStyle>
          <a:p>
            <a:pPr>
              <a:defRPr/>
            </a:pPr>
            <a:endParaRPr lang="en-US"/>
          </a:p>
        </p:txBody>
      </p:sp>
      <p:sp>
        <p:nvSpPr>
          <p:cNvPr id="6" name="Date Placeholder 3"/>
          <p:cNvSpPr>
            <a:spLocks noGrp="1"/>
          </p:cNvSpPr>
          <p:nvPr>
            <p:ph type="dt" sz="half" idx="15"/>
          </p:nvPr>
        </p:nvSpPr>
        <p:spPr/>
        <p:txBody>
          <a:bodyPr/>
          <a:lstStyle>
            <a:lvl1pPr>
              <a:defRPr/>
            </a:lvl1pPr>
          </a:lstStyle>
          <a:p>
            <a:pPr>
              <a:defRPr/>
            </a:pPr>
            <a:fld id="{F8C20252-CEF0-4C21-8CEC-37C0762E9706}" type="datetimeFigureOut">
              <a:rPr lang="en-US"/>
              <a:pPr>
                <a:defRPr/>
              </a:pPr>
              <a:t>10/3/2022</a:t>
            </a:fld>
            <a:endParaRPr lang="en-US"/>
          </a:p>
        </p:txBody>
      </p:sp>
      <p:sp>
        <p:nvSpPr>
          <p:cNvPr id="7" name="Slide Number Placeholder 5"/>
          <p:cNvSpPr>
            <a:spLocks noGrp="1"/>
          </p:cNvSpPr>
          <p:nvPr>
            <p:ph type="sldNum" sz="quarter" idx="16"/>
          </p:nvPr>
        </p:nvSpPr>
        <p:spPr/>
        <p:txBody>
          <a:bodyPr/>
          <a:lstStyle>
            <a:lvl1pPr>
              <a:defRPr/>
            </a:lvl1pPr>
          </a:lstStyle>
          <a:p>
            <a:pPr>
              <a:defRPr/>
            </a:pPr>
            <a:fld id="{4269FC5A-CF9C-4CF9-90C1-5A4F362FA603}" type="slidenum">
              <a:rPr lang="en-US" altLang="en-US"/>
              <a:pPr>
                <a:defRPr/>
              </a:pPr>
              <a:t>‹#›</a:t>
            </a:fld>
            <a:endParaRPr lang="en-US" altLang="en-US"/>
          </a:p>
        </p:txBody>
      </p:sp>
    </p:spTree>
    <p:extLst>
      <p:ext uri="{BB962C8B-B14F-4D97-AF65-F5344CB8AC3E}">
        <p14:creationId xmlns:p14="http://schemas.microsoft.com/office/powerpoint/2010/main" val="563278643"/>
      </p:ext>
    </p:extLst>
  </p:cSld>
  <p:clrMapOvr>
    <a:masterClrMapping/>
  </p:clrMapOvr>
  <p:transition spd="med">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Freeform 4"/>
          <p:cNvSpPr>
            <a:spLocks noChangeAspect="1"/>
          </p:cNvSpPr>
          <p:nvPr/>
        </p:nvSpPr>
        <p:spPr bwMode="auto">
          <a:xfrm>
            <a:off x="473773" y="1081456"/>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38239" y="1238502"/>
            <a:ext cx="4420380" cy="2645912"/>
          </a:xfrm>
        </p:spPr>
        <p:txBody>
          <a:bodyPr/>
          <a:lstStyle>
            <a:lvl1pPr algn="l">
              <a:defRPr sz="3150" b="1" cap="none"/>
            </a:lvl1pPr>
          </a:lstStyle>
          <a:p>
            <a:r>
              <a:rPr lang="en-US"/>
              <a:t>Click to edit Master title style</a:t>
            </a:r>
            <a:endParaRPr lang="en-US" dirty="0"/>
          </a:p>
        </p:txBody>
      </p:sp>
      <p:sp>
        <p:nvSpPr>
          <p:cNvPr id="3" name="Text Placeholder 2"/>
          <p:cNvSpPr>
            <a:spLocks noGrp="1"/>
          </p:cNvSpPr>
          <p:nvPr>
            <p:ph type="body" idx="1"/>
          </p:nvPr>
        </p:nvSpPr>
        <p:spPr>
          <a:xfrm>
            <a:off x="639893" y="4443681"/>
            <a:ext cx="4418727" cy="713241"/>
          </a:xfrm>
        </p:spPr>
        <p:txBody>
          <a:bodyPr anchor="t">
            <a:no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9" name="Text Placeholder 5"/>
          <p:cNvSpPr>
            <a:spLocks noGrp="1"/>
          </p:cNvSpPr>
          <p:nvPr>
            <p:ph type="body" sz="quarter" idx="16"/>
          </p:nvPr>
        </p:nvSpPr>
        <p:spPr>
          <a:xfrm>
            <a:off x="5680982" y="1081457"/>
            <a:ext cx="2857501" cy="4075465"/>
          </a:xfrm>
        </p:spPr>
        <p:txBody>
          <a:bodyPr anchor="t"/>
          <a:lstStyle>
            <a:lvl1pPr marL="0" indent="0">
              <a:buFontTx/>
              <a:buNone/>
              <a:defRPr/>
            </a:lvl1pPr>
          </a:lstStyle>
          <a:p>
            <a:pPr lvl="0"/>
            <a:r>
              <a:rPr lang="en-US"/>
              <a:t>Edit Master text styles</a:t>
            </a:r>
          </a:p>
        </p:txBody>
      </p:sp>
      <p:sp>
        <p:nvSpPr>
          <p:cNvPr id="6" name="Date Placeholder 3"/>
          <p:cNvSpPr>
            <a:spLocks noGrp="1"/>
          </p:cNvSpPr>
          <p:nvPr>
            <p:ph type="dt" sz="half" idx="17"/>
          </p:nvPr>
        </p:nvSpPr>
        <p:spPr/>
        <p:txBody>
          <a:bodyPr/>
          <a:lstStyle>
            <a:lvl1pPr>
              <a:defRPr/>
            </a:lvl1pPr>
          </a:lstStyle>
          <a:p>
            <a:pPr>
              <a:defRPr/>
            </a:pPr>
            <a:fld id="{714B8A46-3EC6-46DA-A1A3-55710A428766}" type="datetimeFigureOut">
              <a:rPr lang="en-US"/>
              <a:pPr>
                <a:defRPr/>
              </a:pPr>
              <a:t>10/3/2022</a:t>
            </a:fld>
            <a:endParaRPr lang="en-US"/>
          </a:p>
        </p:txBody>
      </p:sp>
      <p:sp>
        <p:nvSpPr>
          <p:cNvPr id="7" name="Footer Placeholder 4"/>
          <p:cNvSpPr>
            <a:spLocks noGrp="1"/>
          </p:cNvSpPr>
          <p:nvPr>
            <p:ph type="ftr" sz="quarter" idx="18"/>
          </p:nvPr>
        </p:nvSpPr>
        <p:spPr/>
        <p:txBody>
          <a:bodyPr/>
          <a:lstStyle>
            <a:lvl1pPr>
              <a:defRPr/>
            </a:lvl1pPr>
          </a:lstStyle>
          <a:p>
            <a:pPr>
              <a:defRPr/>
            </a:pPr>
            <a:endParaRPr lang="en-US"/>
          </a:p>
        </p:txBody>
      </p:sp>
      <p:sp>
        <p:nvSpPr>
          <p:cNvPr id="8" name="Slide Number Placeholder 5"/>
          <p:cNvSpPr>
            <a:spLocks noGrp="1"/>
          </p:cNvSpPr>
          <p:nvPr>
            <p:ph type="sldNum" sz="quarter" idx="19"/>
          </p:nvPr>
        </p:nvSpPr>
        <p:spPr/>
        <p:txBody>
          <a:bodyPr/>
          <a:lstStyle>
            <a:lvl1pPr>
              <a:defRPr/>
            </a:lvl1pPr>
          </a:lstStyle>
          <a:p>
            <a:pPr>
              <a:defRPr/>
            </a:pPr>
            <a:fld id="{965C772D-70D7-40D1-A992-F0F3A3F5281E}" type="slidenum">
              <a:rPr lang="en-US" altLang="en-US"/>
              <a:pPr>
                <a:defRPr/>
              </a:pPr>
              <a:t>‹#›</a:t>
            </a:fld>
            <a:endParaRPr lang="en-US" altLang="en-US"/>
          </a:p>
        </p:txBody>
      </p:sp>
    </p:spTree>
    <p:extLst>
      <p:ext uri="{BB962C8B-B14F-4D97-AF65-F5344CB8AC3E}">
        <p14:creationId xmlns:p14="http://schemas.microsoft.com/office/powerpoint/2010/main" val="1293446967"/>
      </p:ext>
    </p:extLst>
  </p:cSld>
  <p:clrMapOvr>
    <a:masterClrMapping/>
  </p:clrMapOvr>
  <p:transition spd="med">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4" name="Freeform 3"/>
          <p:cNvSpPr>
            <a:spLocks noChangeAspect="1"/>
          </p:cNvSpPr>
          <p:nvPr/>
        </p:nvSpPr>
        <p:spPr bwMode="auto">
          <a:xfrm>
            <a:off x="855664"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7" y="2435958"/>
            <a:ext cx="3286891" cy="2007789"/>
          </a:xfrm>
        </p:spPr>
        <p:txBody>
          <a:bodyPr/>
          <a:lstStyle>
            <a:lvl1pPr>
              <a:defRPr sz="2400"/>
            </a:lvl1pPr>
          </a:lstStyle>
          <a:p>
            <a:r>
              <a:rPr lang="en-US"/>
              <a:t>Click to edit Master title style</a:t>
            </a:r>
            <a:endParaRPr lang="en-US" dirty="0"/>
          </a:p>
        </p:txBody>
      </p:sp>
      <p:sp>
        <p:nvSpPr>
          <p:cNvPr id="6" name="Text Placeholder 5"/>
          <p:cNvSpPr>
            <a:spLocks noGrp="1"/>
          </p:cNvSpPr>
          <p:nvPr>
            <p:ph type="body" sz="quarter" idx="16"/>
          </p:nvPr>
        </p:nvSpPr>
        <p:spPr>
          <a:xfrm>
            <a:off x="4617000" y="2286001"/>
            <a:ext cx="3660225" cy="2295525"/>
          </a:xfrm>
        </p:spPr>
        <p:txBody>
          <a:bodyPr anchor="t"/>
          <a:lstStyle>
            <a:lvl1pPr marL="0" indent="0">
              <a:buFontTx/>
              <a:buNone/>
              <a:defRPr/>
            </a:lvl1pPr>
          </a:lstStyle>
          <a:p>
            <a:pPr lvl="0"/>
            <a:r>
              <a:rPr lang="en-US"/>
              <a:t>Edit Master text styles</a:t>
            </a:r>
          </a:p>
        </p:txBody>
      </p:sp>
      <p:sp>
        <p:nvSpPr>
          <p:cNvPr id="5" name="Date Placeholder 1"/>
          <p:cNvSpPr>
            <a:spLocks noGrp="1"/>
          </p:cNvSpPr>
          <p:nvPr>
            <p:ph type="dt" sz="half" idx="17"/>
          </p:nvPr>
        </p:nvSpPr>
        <p:spPr/>
        <p:txBody>
          <a:bodyPr/>
          <a:lstStyle>
            <a:lvl1pPr>
              <a:defRPr/>
            </a:lvl1pPr>
          </a:lstStyle>
          <a:p>
            <a:pPr>
              <a:defRPr/>
            </a:pPr>
            <a:fld id="{68FE9457-5032-49F1-8547-193071235794}" type="datetimeFigureOut">
              <a:rPr lang="en-US"/>
              <a:pPr>
                <a:defRPr/>
              </a:pPr>
              <a:t>10/3/2022</a:t>
            </a:fld>
            <a:endParaRPr lang="en-US"/>
          </a:p>
        </p:txBody>
      </p:sp>
      <p:sp>
        <p:nvSpPr>
          <p:cNvPr id="7" name="Footer Placeholder 2"/>
          <p:cNvSpPr>
            <a:spLocks noGrp="1"/>
          </p:cNvSpPr>
          <p:nvPr>
            <p:ph type="ftr" sz="quarter" idx="18"/>
          </p:nvPr>
        </p:nvSpPr>
        <p:spPr/>
        <p:txBody>
          <a:bodyPr/>
          <a:lstStyle>
            <a:lvl1pPr>
              <a:defRPr/>
            </a:lvl1pPr>
          </a:lstStyle>
          <a:p>
            <a:pPr>
              <a:defRPr/>
            </a:pPr>
            <a:endParaRPr lang="en-US"/>
          </a:p>
        </p:txBody>
      </p:sp>
      <p:sp>
        <p:nvSpPr>
          <p:cNvPr id="8" name="Slide Number Placeholder 3"/>
          <p:cNvSpPr>
            <a:spLocks noGrp="1"/>
          </p:cNvSpPr>
          <p:nvPr>
            <p:ph type="sldNum" sz="quarter" idx="19"/>
          </p:nvPr>
        </p:nvSpPr>
        <p:spPr/>
        <p:txBody>
          <a:bodyPr/>
          <a:lstStyle>
            <a:lvl1pPr>
              <a:defRPr/>
            </a:lvl1pPr>
          </a:lstStyle>
          <a:p>
            <a:pPr>
              <a:defRPr/>
            </a:pPr>
            <a:fld id="{AE8C9054-D4FA-4BC0-82D2-8EFF98FE3BB8}" type="slidenum">
              <a:rPr lang="en-US" altLang="en-US"/>
              <a:pPr>
                <a:defRPr/>
              </a:pPr>
              <a:t>‹#›</a:t>
            </a:fld>
            <a:endParaRPr lang="en-US" altLang="en-US"/>
          </a:p>
        </p:txBody>
      </p:sp>
    </p:spTree>
    <p:extLst>
      <p:ext uri="{BB962C8B-B14F-4D97-AF65-F5344CB8AC3E}">
        <p14:creationId xmlns:p14="http://schemas.microsoft.com/office/powerpoint/2010/main" val="983135557"/>
      </p:ext>
    </p:extLst>
  </p:cSld>
  <p:clrMapOvr>
    <a:masterClrMapping/>
  </p:clrMapOvr>
  <p:transition spd="med">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Freeform 3"/>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B3B62148-B15F-4C78-BE24-E468D551EDB8}" type="datetimeFigureOut">
              <a:rPr lang="en-US"/>
              <a:pPr>
                <a:defRPr/>
              </a:pPr>
              <a:t>10/3/2022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BB0B787-1B28-4CB0-A9A1-F5D891F233AE}" type="slidenum">
              <a:rPr lang="en-US" altLang="en-US"/>
              <a:pPr>
                <a:defRPr/>
              </a:pPr>
              <a:t>‹#›</a:t>
            </a:fld>
            <a:endParaRPr lang="en-US" altLang="en-US"/>
          </a:p>
        </p:txBody>
      </p:sp>
    </p:spTree>
    <p:extLst>
      <p:ext uri="{BB962C8B-B14F-4D97-AF65-F5344CB8AC3E}">
        <p14:creationId xmlns:p14="http://schemas.microsoft.com/office/powerpoint/2010/main" val="197686979"/>
      </p:ext>
    </p:extLst>
  </p:cSld>
  <p:clrMapOvr>
    <a:masterClrMapping/>
  </p:clrMapOvr>
  <p:transition spd="med">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Freeform 3"/>
          <p:cNvSpPr>
            <a:spLocks noChangeAspect="1"/>
          </p:cNvSpPr>
          <p:nvPr/>
        </p:nvSpPr>
        <p:spPr bwMode="auto">
          <a:xfrm>
            <a:off x="5752239"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137656" y="586171"/>
            <a:ext cx="1871093"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07501" y="446089"/>
            <a:ext cx="4958655" cy="5414962"/>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B70EB725-24AA-4F04-92CD-581FC82DD7B0}" type="datetimeFigureOut">
              <a:rPr lang="en-US"/>
              <a:pPr>
                <a:defRPr/>
              </a:pPr>
              <a:t>10/3/2022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B59C77B-AB0A-48B3-98EA-91C8D97319E0}" type="slidenum">
              <a:rPr lang="en-US" altLang="en-US"/>
              <a:pPr>
                <a:defRPr/>
              </a:pPr>
              <a:t>‹#›</a:t>
            </a:fld>
            <a:endParaRPr lang="en-US" altLang="en-US"/>
          </a:p>
        </p:txBody>
      </p:sp>
    </p:spTree>
    <p:extLst>
      <p:ext uri="{BB962C8B-B14F-4D97-AF65-F5344CB8AC3E}">
        <p14:creationId xmlns:p14="http://schemas.microsoft.com/office/powerpoint/2010/main" val="2383049292"/>
      </p:ext>
    </p:extLst>
  </p:cSld>
  <p:clrMapOvr>
    <a:masterClrMapping/>
  </p:clrMapOvr>
  <p:transition spd="med">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D54308B-5A86-4A53-B812-AA555AA46602}" type="datetimeFigureOut">
              <a:rPr lang="en-US" smtClean="0"/>
              <a:pPr/>
              <a:t>10/3/2022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27972A5-6151-4EEF-A667-7DC1F7DD9FAA}" type="slidenum">
              <a:rPr lang="en-US" smtClean="0"/>
              <a:pPr/>
              <a:t>‹#›</a:t>
            </a:fld>
            <a:endParaRPr lang="en-US"/>
          </a:p>
        </p:txBody>
      </p:sp>
    </p:spTree>
    <p:extLst>
      <p:ext uri="{BB962C8B-B14F-4D97-AF65-F5344CB8AC3E}">
        <p14:creationId xmlns:p14="http://schemas.microsoft.com/office/powerpoint/2010/main" val="3512318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2"/>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07500" y="2951396"/>
            <a:ext cx="7921064" cy="1468800"/>
          </a:xfrm>
        </p:spPr>
        <p:txBody>
          <a:bodyPr anchor="b"/>
          <a:lstStyle>
            <a:lvl1pPr algn="r">
              <a:defRPr sz="3600" b="1" cap="none"/>
            </a:lvl1pPr>
          </a:lstStyle>
          <a:p>
            <a:r>
              <a:rPr lang="en-US"/>
              <a:t>Click to edit Master title style</a:t>
            </a:r>
            <a:endParaRPr lang="en-US" dirty="0"/>
          </a:p>
        </p:txBody>
      </p:sp>
      <p:sp>
        <p:nvSpPr>
          <p:cNvPr id="3" name="Text Placeholder 2"/>
          <p:cNvSpPr>
            <a:spLocks noGrp="1"/>
          </p:cNvSpPr>
          <p:nvPr>
            <p:ph type="body" idx="1"/>
          </p:nvPr>
        </p:nvSpPr>
        <p:spPr>
          <a:xfrm>
            <a:off x="607500" y="5281202"/>
            <a:ext cx="7921064" cy="433955"/>
          </a:xfrm>
        </p:spPr>
        <p:txBody>
          <a:bodyPr anchor="t">
            <a:noAutofit/>
          </a:bodyPr>
          <a:lstStyle>
            <a:lvl1pPr marL="0" indent="0" algn="r">
              <a:buNone/>
              <a:defRPr sz="135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D54308B-5A86-4A53-B812-AA555AA46602}" type="datetimeFigureOut">
              <a:rPr lang="en-US" smtClean="0"/>
              <a:pPr/>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972A5-6151-4EEF-A667-7DC1F7DD9FAA}" type="slidenum">
              <a:rPr lang="en-US" smtClean="0"/>
              <a:pPr/>
              <a:t>‹#›</a:t>
            </a:fld>
            <a:endParaRPr lang="en-US"/>
          </a:p>
        </p:txBody>
      </p:sp>
    </p:spTree>
    <p:extLst>
      <p:ext uri="{BB962C8B-B14F-4D97-AF65-F5344CB8AC3E}">
        <p14:creationId xmlns:p14="http://schemas.microsoft.com/office/powerpoint/2010/main" val="176277175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54308B-5A86-4A53-B812-AA555AA46602}" type="datetimeFigureOut">
              <a:rPr lang="en-US" smtClean="0"/>
              <a:pPr/>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972A5-6151-4EEF-A667-7DC1F7DD9FAA}"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2170421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D54308B-5A86-4A53-B812-AA555AA46602}" type="datetimeFigureOut">
              <a:rPr lang="en-US" smtClean="0"/>
              <a:pPr/>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972A5-6151-4EEF-A667-7DC1F7DD9FA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extLst>
      <p:ext uri="{BB962C8B-B14F-4D97-AF65-F5344CB8AC3E}">
        <p14:creationId xmlns:p14="http://schemas.microsoft.com/office/powerpoint/2010/main" val="2887237686"/>
      </p:ext>
    </p:extLst>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D54308B-5A86-4A53-B812-AA555AA46602}" type="datetimeFigureOut">
              <a:rPr lang="en-US" smtClean="0"/>
              <a:pPr/>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7972A5-6151-4EEF-A667-7DC1F7DD9FAA}"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477748543"/>
      </p:ext>
    </p:extLst>
  </p:cSld>
  <p:clrMapOvr>
    <a:overrideClrMapping bg1="dk1" tx1="lt1" bg2="dk2" tx2="lt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D54308B-5A86-4A53-B812-AA555AA46602}" type="datetimeFigureOut">
              <a:rPr lang="en-US" smtClean="0"/>
              <a:pPr/>
              <a:t>10/3/2022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7972A5-6151-4EEF-A667-7DC1F7DD9FAA}" type="slidenum">
              <a:rPr lang="en-US" smtClean="0"/>
              <a:pPr/>
              <a:t>‹#›</a:t>
            </a:fld>
            <a:endParaRPr lang="en-US"/>
          </a:p>
        </p:txBody>
      </p:sp>
    </p:spTree>
    <p:extLst>
      <p:ext uri="{BB962C8B-B14F-4D97-AF65-F5344CB8AC3E}">
        <p14:creationId xmlns:p14="http://schemas.microsoft.com/office/powerpoint/2010/main" val="711020774"/>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8D54308B-5A86-4A53-B812-AA555AA46602}" type="datetimeFigureOut">
              <a:rPr lang="en-US" smtClean="0"/>
              <a:pPr/>
              <a:t>10/3/2022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7972A5-6151-4EEF-A667-7DC1F7DD9FAA}"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2574684579"/>
      </p:ext>
    </p:extLst>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54308B-5A86-4A53-B812-AA555AA46602}" type="datetimeFigureOut">
              <a:rPr lang="en-US" smtClean="0"/>
              <a:pPr/>
              <a:t>10/3/2022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7972A5-6151-4EEF-A667-7DC1F7DD9FAA}" type="slidenum">
              <a:rPr lang="en-US" smtClean="0"/>
              <a:pPr/>
              <a:t>‹#›</a:t>
            </a:fld>
            <a:endParaRPr lang="en-US"/>
          </a:p>
        </p:txBody>
      </p:sp>
    </p:spTree>
    <p:extLst>
      <p:ext uri="{BB962C8B-B14F-4D97-AF65-F5344CB8AC3E}">
        <p14:creationId xmlns:p14="http://schemas.microsoft.com/office/powerpoint/2010/main" val="102422354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8D54308B-5A86-4A53-B812-AA555AA46602}" type="datetimeFigureOut">
              <a:rPr lang="en-US" smtClean="0"/>
              <a:pPr/>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7972A5-6151-4EEF-A667-7DC1F7DD9FAA}" type="slidenum">
              <a:rPr lang="en-US" smtClean="0"/>
              <a:pPr/>
              <a:t>‹#›</a:t>
            </a:fld>
            <a:endParaRPr lang="en-US"/>
          </a:p>
        </p:txBody>
      </p:sp>
    </p:spTree>
    <p:extLst>
      <p:ext uri="{BB962C8B-B14F-4D97-AF65-F5344CB8AC3E}">
        <p14:creationId xmlns:p14="http://schemas.microsoft.com/office/powerpoint/2010/main" val="296147741"/>
      </p:ext>
    </p:extLst>
  </p:cSld>
  <p:clrMapOvr>
    <a:overrideClrMapping bg1="lt1" tx1="dk1" bg2="lt2" tx2="dk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D54308B-5A86-4A53-B812-AA555AA46602}" type="datetimeFigureOut">
              <a:rPr lang="en-US" smtClean="0"/>
              <a:pPr/>
              <a:t>10/3/2022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27972A5-6151-4EEF-A667-7DC1F7DD9FA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extLst>
      <p:ext uri="{BB962C8B-B14F-4D97-AF65-F5344CB8AC3E}">
        <p14:creationId xmlns:p14="http://schemas.microsoft.com/office/powerpoint/2010/main" val="1206412059"/>
      </p:ext>
    </p:extLst>
  </p:cSld>
  <p:clrMapOvr>
    <a:overrideClrMapping bg1="dk1" tx1="lt1" bg2="dk2" tx2="lt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54308B-5A86-4A53-B812-AA555AA46602}" type="datetimeFigureOut">
              <a:rPr lang="en-US" smtClean="0"/>
              <a:pPr/>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972A5-6151-4EEF-A667-7DC1F7DD9FAA}" type="slidenum">
              <a:rPr lang="en-US" smtClean="0"/>
              <a:pPr/>
              <a:t>‹#›</a:t>
            </a:fld>
            <a:endParaRPr lang="en-US"/>
          </a:p>
        </p:txBody>
      </p:sp>
    </p:spTree>
    <p:extLst>
      <p:ext uri="{BB962C8B-B14F-4D97-AF65-F5344CB8AC3E}">
        <p14:creationId xmlns:p14="http://schemas.microsoft.com/office/powerpoint/2010/main" val="77237000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D54308B-5A86-4A53-B812-AA555AA46602}" type="datetimeFigureOut">
              <a:rPr lang="en-US" smtClean="0"/>
              <a:pPr/>
              <a:t>10/3/2022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7972A5-6151-4EEF-A667-7DC1F7DD9FAA}" type="slidenum">
              <a:rPr lang="en-US" smtClean="0"/>
              <a:pPr/>
              <a:t>‹#›</a:t>
            </a:fld>
            <a:endParaRPr lang="en-US"/>
          </a:p>
        </p:txBody>
      </p:sp>
    </p:spTree>
    <p:extLst>
      <p:ext uri="{BB962C8B-B14F-4D97-AF65-F5344CB8AC3E}">
        <p14:creationId xmlns:p14="http://schemas.microsoft.com/office/powerpoint/2010/main" val="690563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14034" y="2222288"/>
            <a:ext cx="3889405" cy="36387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62" y="2222287"/>
            <a:ext cx="3895937" cy="363876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D54308B-5A86-4A53-B812-AA555AA46602}" type="datetimeFigureOut">
              <a:rPr lang="en-US" smtClean="0"/>
              <a:pPr/>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7972A5-6151-4EEF-A667-7DC1F7DD9FAA}" type="slidenum">
              <a:rPr lang="en-US" smtClean="0"/>
              <a:pPr/>
              <a:t>‹#›</a:t>
            </a:fld>
            <a:endParaRPr lang="en-US"/>
          </a:p>
        </p:txBody>
      </p:sp>
    </p:spTree>
    <p:extLst>
      <p:ext uri="{BB962C8B-B14F-4D97-AF65-F5344CB8AC3E}">
        <p14:creationId xmlns:p14="http://schemas.microsoft.com/office/powerpoint/2010/main" val="4029773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11046" y="2174875"/>
            <a:ext cx="3892393" cy="576262"/>
          </a:xfrm>
        </p:spPr>
        <p:txBody>
          <a:bodyPr anchor="b">
            <a:noAutofit/>
          </a:bodyPr>
          <a:lstStyle>
            <a:lvl1pPr marL="0" indent="0" algn="ctr">
              <a:buNone/>
              <a:defRPr sz="15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11047" y="2751139"/>
            <a:ext cx="3892392"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62" y="2174875"/>
            <a:ext cx="3895937" cy="576262"/>
          </a:xfrm>
        </p:spPr>
        <p:txBody>
          <a:bodyPr anchor="b">
            <a:noAutofit/>
          </a:bodyPr>
          <a:lstStyle>
            <a:lvl1pPr marL="0" indent="0" algn="ctr">
              <a:buNone/>
              <a:defRPr sz="1500" b="0"/>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0562" y="2751139"/>
            <a:ext cx="3895937" cy="3109913"/>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D54308B-5A86-4A53-B812-AA555AA46602}" type="datetimeFigureOut">
              <a:rPr lang="en-US" smtClean="0"/>
              <a:pPr/>
              <a:t>10/3/2022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7972A5-6151-4EEF-A667-7DC1F7DD9FAA}" type="slidenum">
              <a:rPr lang="en-US" smtClean="0"/>
              <a:pPr/>
              <a:t>‹#›</a:t>
            </a:fld>
            <a:endParaRPr lang="en-US"/>
          </a:p>
        </p:txBody>
      </p:sp>
    </p:spTree>
    <p:extLst>
      <p:ext uri="{BB962C8B-B14F-4D97-AF65-F5344CB8AC3E}">
        <p14:creationId xmlns:p14="http://schemas.microsoft.com/office/powerpoint/2010/main" val="801611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D54308B-5A86-4A53-B812-AA555AA46602}" type="datetimeFigureOut">
              <a:rPr lang="en-US" smtClean="0"/>
              <a:pPr/>
              <a:t>10/3/2022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7972A5-6151-4EEF-A667-7DC1F7DD9FAA}" type="slidenum">
              <a:rPr lang="en-US" smtClean="0"/>
              <a:pPr/>
              <a:t>‹#›</a:t>
            </a:fld>
            <a:endParaRPr lang="en-US"/>
          </a:p>
        </p:txBody>
      </p:sp>
    </p:spTree>
    <p:extLst>
      <p:ext uri="{BB962C8B-B14F-4D97-AF65-F5344CB8AC3E}">
        <p14:creationId xmlns:p14="http://schemas.microsoft.com/office/powerpoint/2010/main" val="1260078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54308B-5A86-4A53-B812-AA555AA46602}" type="datetimeFigureOut">
              <a:rPr lang="en-US" smtClean="0"/>
              <a:pPr/>
              <a:t>10/3/2022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7972A5-6151-4EEF-A667-7DC1F7DD9FAA}" type="slidenum">
              <a:rPr lang="en-US" smtClean="0"/>
              <a:pPr/>
              <a:t>‹#›</a:t>
            </a:fld>
            <a:endParaRPr lang="en-US"/>
          </a:p>
        </p:txBody>
      </p:sp>
    </p:spTree>
    <p:extLst>
      <p:ext uri="{BB962C8B-B14F-4D97-AF65-F5344CB8AC3E}">
        <p14:creationId xmlns:p14="http://schemas.microsoft.com/office/powerpoint/2010/main" val="1668964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04864" y="446088"/>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4" y="446088"/>
            <a:ext cx="2660650" cy="1618396"/>
          </a:xfrm>
        </p:spPr>
        <p:txBody>
          <a:bodyPr anchor="b"/>
          <a:lstStyle>
            <a:lvl1pPr algn="l">
              <a:defRPr sz="1500" b="1"/>
            </a:lvl1pPr>
          </a:lstStyle>
          <a:p>
            <a:r>
              <a:rPr lang="en-US"/>
              <a:t>Click to edit Master title style</a:t>
            </a:r>
            <a:endParaRPr lang="en-US" dirty="0"/>
          </a:p>
        </p:txBody>
      </p:sp>
      <p:sp>
        <p:nvSpPr>
          <p:cNvPr id="3" name="Content Placeholder 2"/>
          <p:cNvSpPr>
            <a:spLocks noGrp="1"/>
          </p:cNvSpPr>
          <p:nvPr>
            <p:ph idx="1"/>
          </p:nvPr>
        </p:nvSpPr>
        <p:spPr>
          <a:xfrm>
            <a:off x="3641725" y="446089"/>
            <a:ext cx="4689475" cy="541496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04864" y="2260739"/>
            <a:ext cx="2660650" cy="3600311"/>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8D54308B-5A86-4A53-B812-AA555AA46602}" type="datetimeFigureOut">
              <a:rPr lang="en-US" smtClean="0"/>
              <a:pPr/>
              <a:t>10/3/2022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7972A5-6151-4EEF-A667-7DC1F7DD9FAA}" type="slidenum">
              <a:rPr lang="en-US" smtClean="0"/>
              <a:pPr/>
              <a:t>‹#›</a:t>
            </a:fld>
            <a:endParaRPr lang="en-US"/>
          </a:p>
        </p:txBody>
      </p:sp>
    </p:spTree>
    <p:extLst>
      <p:ext uri="{BB962C8B-B14F-4D97-AF65-F5344CB8AC3E}">
        <p14:creationId xmlns:p14="http://schemas.microsoft.com/office/powerpoint/2010/main" val="3864372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11046" y="727523"/>
            <a:ext cx="3639741" cy="1617163"/>
          </a:xfrm>
        </p:spPr>
        <p:txBody>
          <a:bodyPr anchor="b">
            <a:normAutofit/>
          </a:bodyPr>
          <a:lstStyle>
            <a:lvl1pPr algn="l">
              <a:defRPr sz="18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050"/>
            </a:lvl1pPr>
          </a:lstStyle>
          <a:p>
            <a:r>
              <a:rPr lang="en-US"/>
              <a:t>Click icon to add picture</a:t>
            </a:r>
            <a:endParaRPr lang="en-US" dirty="0"/>
          </a:p>
        </p:txBody>
      </p:sp>
      <p:sp>
        <p:nvSpPr>
          <p:cNvPr id="4" name="Text Placeholder 3"/>
          <p:cNvSpPr>
            <a:spLocks noGrp="1"/>
          </p:cNvSpPr>
          <p:nvPr>
            <p:ph type="body" sz="half" idx="2"/>
          </p:nvPr>
        </p:nvSpPr>
        <p:spPr>
          <a:xfrm>
            <a:off x="611046" y="2344684"/>
            <a:ext cx="3639741" cy="3516365"/>
          </a:xfrm>
        </p:spPr>
        <p:txBody>
          <a:bodyPr anchor="t">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a:xfrm>
            <a:off x="2914358" y="6041363"/>
            <a:ext cx="732659" cy="365125"/>
          </a:xfrm>
        </p:spPr>
        <p:txBody>
          <a:bodyPr/>
          <a:lstStyle/>
          <a:p>
            <a:fld id="{8D54308B-5A86-4A53-B812-AA555AA46602}" type="datetimeFigureOut">
              <a:rPr lang="en-US" smtClean="0"/>
              <a:pPr/>
              <a:t>10/3/2022</a:t>
            </a:fld>
            <a:endParaRPr lang="en-US"/>
          </a:p>
        </p:txBody>
      </p:sp>
      <p:sp>
        <p:nvSpPr>
          <p:cNvPr id="6" name="Footer Placeholder 5"/>
          <p:cNvSpPr>
            <a:spLocks noGrp="1"/>
          </p:cNvSpPr>
          <p:nvPr>
            <p:ph type="ftr" sz="quarter" idx="11"/>
          </p:nvPr>
        </p:nvSpPr>
        <p:spPr>
          <a:xfrm>
            <a:off x="442797" y="6041363"/>
            <a:ext cx="2471560" cy="365125"/>
          </a:xfrm>
        </p:spPr>
        <p:txBody>
          <a:bodyPr/>
          <a:lstStyle/>
          <a:p>
            <a:endParaRPr lang="en-US"/>
          </a:p>
        </p:txBody>
      </p:sp>
      <p:sp>
        <p:nvSpPr>
          <p:cNvPr id="7" name="Slide Number Placeholder 6"/>
          <p:cNvSpPr>
            <a:spLocks noGrp="1"/>
          </p:cNvSpPr>
          <p:nvPr>
            <p:ph type="sldNum" sz="quarter" idx="12"/>
          </p:nvPr>
        </p:nvSpPr>
        <p:spPr>
          <a:xfrm>
            <a:off x="3647017" y="5915889"/>
            <a:ext cx="796616" cy="490599"/>
          </a:xfrm>
        </p:spPr>
        <p:txBody>
          <a:bodyPr/>
          <a:lstStyle/>
          <a:p>
            <a:fld id="{627972A5-6151-4EEF-A667-7DC1F7DD9FAA}" type="slidenum">
              <a:rPr lang="en-US" smtClean="0"/>
              <a:pPr/>
              <a:t>‹#›</a:t>
            </a:fld>
            <a:endParaRPr lang="en-US"/>
          </a:p>
        </p:txBody>
      </p:sp>
    </p:spTree>
    <p:extLst>
      <p:ext uri="{BB962C8B-B14F-4D97-AF65-F5344CB8AC3E}">
        <p14:creationId xmlns:p14="http://schemas.microsoft.com/office/powerpoint/2010/main" val="1001618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theme" Target="../theme/theme2.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image" Target="../media/image2.jpeg"/><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theme" Target="../theme/theme3.xml"/><Relationship Id="rId2" Type="http://schemas.openxmlformats.org/officeDocument/2006/relationships/slideLayout" Target="../slideLayouts/slideLayout30.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0" Type="http://schemas.openxmlformats.org/officeDocument/2006/relationships/slideLayout" Target="../slideLayouts/slideLayout38.xml"/><Relationship Id="rId4" Type="http://schemas.openxmlformats.org/officeDocument/2006/relationships/slideLayout" Target="../slideLayouts/slideLayout32.xml"/><Relationship Id="rId9" Type="http://schemas.openxmlformats.org/officeDocument/2006/relationships/slideLayout" Target="../slideLayouts/slideLayout3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7500" y="447188"/>
            <a:ext cx="7928999"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7500" y="2184402"/>
            <a:ext cx="7922464"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338636" y="6041363"/>
            <a:ext cx="6483240" cy="365125"/>
          </a:xfrm>
          <a:prstGeom prst="rect">
            <a:avLst/>
          </a:prstGeom>
        </p:spPr>
        <p:txBody>
          <a:bodyPr vert="horz" lIns="91440" tIns="45720" rIns="91440" bIns="45720" rtlCol="0" anchor="b"/>
          <a:lstStyle>
            <a:lvl1pPr algn="l">
              <a:defRPr sz="675">
                <a:solidFill>
                  <a:schemeClr val="tx1"/>
                </a:solidFill>
              </a:defRPr>
            </a:lvl1pPr>
          </a:lstStyle>
          <a:p>
            <a:endParaRPr lang="en-US"/>
          </a:p>
        </p:txBody>
      </p:sp>
      <p:sp>
        <p:nvSpPr>
          <p:cNvPr id="4" name="Date Placeholder 3"/>
          <p:cNvSpPr>
            <a:spLocks noGrp="1"/>
          </p:cNvSpPr>
          <p:nvPr>
            <p:ph type="dt" sz="half" idx="2"/>
          </p:nvPr>
        </p:nvSpPr>
        <p:spPr>
          <a:xfrm>
            <a:off x="7000969" y="6041363"/>
            <a:ext cx="1007780" cy="365125"/>
          </a:xfrm>
          <a:prstGeom prst="rect">
            <a:avLst/>
          </a:prstGeom>
        </p:spPr>
        <p:txBody>
          <a:bodyPr vert="horz" lIns="91440" tIns="45720" rIns="91440" bIns="45720" rtlCol="0" anchor="b"/>
          <a:lstStyle>
            <a:lvl1pPr algn="r">
              <a:defRPr sz="675">
                <a:solidFill>
                  <a:schemeClr val="tx1"/>
                </a:solidFill>
              </a:defRPr>
            </a:lvl1pPr>
          </a:lstStyle>
          <a:p>
            <a:fld id="{8D54308B-5A86-4A53-B812-AA555AA46602}" type="datetimeFigureOut">
              <a:rPr lang="en-US" smtClean="0"/>
              <a:pPr/>
              <a:t>10/3/2022</a:t>
            </a:fld>
            <a:endParaRPr lang="en-US"/>
          </a:p>
        </p:txBody>
      </p:sp>
      <p:sp>
        <p:nvSpPr>
          <p:cNvPr id="6" name="Slide Number Placeholder 5"/>
          <p:cNvSpPr>
            <a:spLocks noGrp="1"/>
          </p:cNvSpPr>
          <p:nvPr>
            <p:ph type="sldNum" sz="quarter" idx="4"/>
          </p:nvPr>
        </p:nvSpPr>
        <p:spPr>
          <a:xfrm>
            <a:off x="8008749" y="5915889"/>
            <a:ext cx="796616" cy="490599"/>
          </a:xfrm>
          <a:prstGeom prst="rect">
            <a:avLst/>
          </a:prstGeom>
        </p:spPr>
        <p:txBody>
          <a:bodyPr vert="horz" lIns="91440" tIns="45720" rIns="91440" bIns="10800" rtlCol="0" anchor="b"/>
          <a:lstStyle>
            <a:lvl1pPr algn="r">
              <a:defRPr sz="1500">
                <a:solidFill>
                  <a:schemeClr val="accent1"/>
                </a:solidFill>
              </a:defRPr>
            </a:lvl1pPr>
          </a:lstStyle>
          <a:p>
            <a:fld id="{627972A5-6151-4EEF-A667-7DC1F7DD9FAA}" type="slidenum">
              <a:rPr lang="en-US" smtClean="0"/>
              <a:pPr/>
              <a:t>‹#›</a:t>
            </a:fld>
            <a:endParaRPr lang="en-US"/>
          </a:p>
        </p:txBody>
      </p:sp>
    </p:spTree>
    <p:extLst>
      <p:ext uri="{BB962C8B-B14F-4D97-AF65-F5344CB8AC3E}">
        <p14:creationId xmlns:p14="http://schemas.microsoft.com/office/powerpoint/2010/main" val="1205775571"/>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Lst>
  <p:txStyles>
    <p:titleStyle>
      <a:lvl1pPr algn="l" defTabSz="342900" rtl="0" eaLnBrk="1" latinLnBrk="0" hangingPunct="1">
        <a:spcBef>
          <a:spcPct val="0"/>
        </a:spcBef>
        <a:buNone/>
        <a:defRPr sz="3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1" latinLnBrk="0" hangingPunct="1">
        <a:spcBef>
          <a:spcPct val="20000"/>
        </a:spcBef>
        <a:spcAft>
          <a:spcPts val="450"/>
        </a:spcAft>
        <a:buClr>
          <a:schemeClr val="accent1"/>
        </a:buClr>
        <a:buFont typeface="Wingdings 2" charset="2"/>
        <a:buChar char=""/>
        <a:defRPr sz="1350" kern="1200">
          <a:solidFill>
            <a:schemeClr val="tx1"/>
          </a:solidFill>
          <a:latin typeface="+mn-lt"/>
          <a:ea typeface="+mn-ea"/>
          <a:cs typeface="+mn-cs"/>
        </a:defRPr>
      </a:lvl1pPr>
      <a:lvl2pPr marL="557213" indent="-214313" algn="l" defTabSz="342900" rtl="0" eaLnBrk="1" latinLnBrk="0" hangingPunct="1">
        <a:spcBef>
          <a:spcPct val="20000"/>
        </a:spcBef>
        <a:spcAft>
          <a:spcPts val="450"/>
        </a:spcAft>
        <a:buClr>
          <a:schemeClr val="accent1"/>
        </a:buClr>
        <a:buFont typeface="Wingdings 2" charset="2"/>
        <a:buChar char=""/>
        <a:defRPr sz="1200" kern="1200">
          <a:solidFill>
            <a:schemeClr val="tx1"/>
          </a:solidFill>
          <a:latin typeface="+mn-lt"/>
          <a:ea typeface="+mn-ea"/>
          <a:cs typeface="+mn-cs"/>
        </a:defRPr>
      </a:lvl2pPr>
      <a:lvl3pPr marL="857250" indent="-171450" algn="l" defTabSz="342900" rtl="0" eaLnBrk="1" latinLnBrk="0" hangingPunct="1">
        <a:spcBef>
          <a:spcPct val="20000"/>
        </a:spcBef>
        <a:spcAft>
          <a:spcPts val="450"/>
        </a:spcAft>
        <a:buClr>
          <a:schemeClr val="accent1"/>
        </a:buClr>
        <a:buFont typeface="Wingdings 2" charset="2"/>
        <a:buChar char=""/>
        <a:defRPr sz="1050" kern="1200">
          <a:solidFill>
            <a:schemeClr val="tx1"/>
          </a:solidFill>
          <a:latin typeface="+mn-lt"/>
          <a:ea typeface="+mn-ea"/>
          <a:cs typeface="+mn-cs"/>
        </a:defRPr>
      </a:lvl3pPr>
      <a:lvl4pPr marL="120015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4pPr>
      <a:lvl5pPr marL="154305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5pPr>
      <a:lvl6pPr marL="18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6pPr>
      <a:lvl7pPr marL="21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7pPr>
      <a:lvl8pPr marL="24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8pPr>
      <a:lvl9pPr marL="27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8013" y="447675"/>
            <a:ext cx="7927975" cy="969963"/>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608013" y="2184400"/>
            <a:ext cx="7921625" cy="3675063"/>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338138" y="6042025"/>
            <a:ext cx="6483350" cy="365125"/>
          </a:xfrm>
          <a:prstGeom prst="rect">
            <a:avLst/>
          </a:prstGeom>
        </p:spPr>
        <p:txBody>
          <a:bodyPr vert="horz" lIns="91440" tIns="45720" rIns="91440" bIns="45720" rtlCol="0" anchor="b"/>
          <a:lstStyle>
            <a:lvl1pPr algn="l" eaLnBrk="1" fontAlgn="auto" hangingPunct="1">
              <a:spcBef>
                <a:spcPts val="0"/>
              </a:spcBef>
              <a:spcAft>
                <a:spcPts val="0"/>
              </a:spcAft>
              <a:defRPr sz="675">
                <a:solidFill>
                  <a:schemeClr val="tx1"/>
                </a:solidFill>
                <a:latin typeface="+mn-lt"/>
              </a:defRPr>
            </a:lvl1pPr>
          </a:lstStyle>
          <a:p>
            <a:pPr>
              <a:defRPr/>
            </a:pPr>
            <a:endParaRPr lang="en-US"/>
          </a:p>
        </p:txBody>
      </p:sp>
      <p:sp>
        <p:nvSpPr>
          <p:cNvPr id="4" name="Date Placeholder 3"/>
          <p:cNvSpPr>
            <a:spLocks noGrp="1"/>
          </p:cNvSpPr>
          <p:nvPr>
            <p:ph type="dt" sz="half" idx="2"/>
          </p:nvPr>
        </p:nvSpPr>
        <p:spPr>
          <a:xfrm>
            <a:off x="7000875" y="6042025"/>
            <a:ext cx="1008063" cy="365125"/>
          </a:xfrm>
          <a:prstGeom prst="rect">
            <a:avLst/>
          </a:prstGeom>
        </p:spPr>
        <p:txBody>
          <a:bodyPr vert="horz" lIns="91440" tIns="45720" rIns="91440" bIns="45720" rtlCol="0" anchor="b"/>
          <a:lstStyle>
            <a:lvl1pPr algn="r" eaLnBrk="1" fontAlgn="auto" hangingPunct="1">
              <a:spcBef>
                <a:spcPts val="0"/>
              </a:spcBef>
              <a:spcAft>
                <a:spcPts val="0"/>
              </a:spcAft>
              <a:defRPr sz="675">
                <a:solidFill>
                  <a:schemeClr val="tx1"/>
                </a:solidFill>
                <a:latin typeface="+mn-lt"/>
              </a:defRPr>
            </a:lvl1pPr>
          </a:lstStyle>
          <a:p>
            <a:pPr>
              <a:defRPr/>
            </a:pPr>
            <a:fld id="{058C60A6-87C1-4EF8-8DA1-F58C521B59C2}" type="datetimeFigureOut">
              <a:rPr lang="en-US"/>
              <a:pPr>
                <a:defRPr/>
              </a:pPr>
              <a:t>10/3/2022</a:t>
            </a:fld>
            <a:endParaRPr lang="en-US"/>
          </a:p>
        </p:txBody>
      </p:sp>
      <p:sp>
        <p:nvSpPr>
          <p:cNvPr id="6" name="Slide Number Placeholder 5"/>
          <p:cNvSpPr>
            <a:spLocks noGrp="1"/>
          </p:cNvSpPr>
          <p:nvPr>
            <p:ph type="sldNum" sz="quarter" idx="4"/>
          </p:nvPr>
        </p:nvSpPr>
        <p:spPr>
          <a:xfrm>
            <a:off x="8008938" y="5916613"/>
            <a:ext cx="796925" cy="490537"/>
          </a:xfrm>
          <a:prstGeom prst="rect">
            <a:avLst/>
          </a:prstGeom>
        </p:spPr>
        <p:txBody>
          <a:bodyPr vert="horz" lIns="91440" tIns="45720" rIns="91440" bIns="10800" rtlCol="0" anchor="b"/>
          <a:lstStyle>
            <a:lvl1pPr algn="r" eaLnBrk="1" fontAlgn="auto" hangingPunct="1">
              <a:spcBef>
                <a:spcPts val="0"/>
              </a:spcBef>
              <a:spcAft>
                <a:spcPts val="0"/>
              </a:spcAft>
              <a:defRPr sz="1500">
                <a:solidFill>
                  <a:schemeClr val="accent1"/>
                </a:solidFill>
                <a:latin typeface="+mn-lt"/>
              </a:defRPr>
            </a:lvl1pPr>
          </a:lstStyle>
          <a:p>
            <a:pPr>
              <a:defRPr/>
            </a:pPr>
            <a:fld id="{6693CD49-84C4-41CB-8017-8B31FC4854DE}" type="slidenum">
              <a:rPr lang="en-US" altLang="en-US"/>
              <a:pPr>
                <a:defRPr/>
              </a:pPr>
              <a:t>‹#›</a:t>
            </a:fld>
            <a:endParaRPr lang="en-US" altLang="en-US"/>
          </a:p>
        </p:txBody>
      </p:sp>
    </p:spTree>
    <p:extLst>
      <p:ext uri="{BB962C8B-B14F-4D97-AF65-F5344CB8AC3E}">
        <p14:creationId xmlns:p14="http://schemas.microsoft.com/office/powerpoint/2010/main" val="2064524536"/>
      </p:ext>
    </p:extLst>
  </p:cSld>
  <p:clrMap bg1="dk1" tx1="lt1" bg2="dk2" tx2="lt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 id="2147483724" r:id="rId13"/>
    <p:sldLayoutId id="2147483725" r:id="rId14"/>
  </p:sldLayoutIdLst>
  <p:transition spd="med">
    <p:fade/>
  </p:transition>
  <p:txStyles>
    <p:titleStyle>
      <a:lvl1pPr algn="l" defTabSz="342900" rtl="0" eaLnBrk="0" fontAlgn="base" hangingPunct="0">
        <a:spcBef>
          <a:spcPct val="0"/>
        </a:spcBef>
        <a:spcAft>
          <a:spcPct val="0"/>
        </a:spcAft>
        <a:defRPr sz="3000" b="1" kern="1200">
          <a:solidFill>
            <a:srgbClr val="FEFEFE"/>
          </a:solidFill>
          <a:latin typeface="+mj-lt"/>
          <a:ea typeface="+mj-ea"/>
          <a:cs typeface="+mj-cs"/>
        </a:defRPr>
      </a:lvl1pPr>
      <a:lvl2pPr algn="l" defTabSz="342900" rtl="0" eaLnBrk="0" fontAlgn="base" hangingPunct="0">
        <a:spcBef>
          <a:spcPct val="0"/>
        </a:spcBef>
        <a:spcAft>
          <a:spcPct val="0"/>
        </a:spcAft>
        <a:defRPr sz="3000" b="1">
          <a:solidFill>
            <a:srgbClr val="FEFEFE"/>
          </a:solidFill>
          <a:latin typeface="Century Gothic" panose="020B0502020202020204" pitchFamily="34" charset="0"/>
        </a:defRPr>
      </a:lvl2pPr>
      <a:lvl3pPr algn="l" defTabSz="342900" rtl="0" eaLnBrk="0" fontAlgn="base" hangingPunct="0">
        <a:spcBef>
          <a:spcPct val="0"/>
        </a:spcBef>
        <a:spcAft>
          <a:spcPct val="0"/>
        </a:spcAft>
        <a:defRPr sz="3000" b="1">
          <a:solidFill>
            <a:srgbClr val="FEFEFE"/>
          </a:solidFill>
          <a:latin typeface="Century Gothic" panose="020B0502020202020204" pitchFamily="34" charset="0"/>
        </a:defRPr>
      </a:lvl3pPr>
      <a:lvl4pPr algn="l" defTabSz="342900" rtl="0" eaLnBrk="0" fontAlgn="base" hangingPunct="0">
        <a:spcBef>
          <a:spcPct val="0"/>
        </a:spcBef>
        <a:spcAft>
          <a:spcPct val="0"/>
        </a:spcAft>
        <a:defRPr sz="3000" b="1">
          <a:solidFill>
            <a:srgbClr val="FEFEFE"/>
          </a:solidFill>
          <a:latin typeface="Century Gothic" panose="020B0502020202020204" pitchFamily="34" charset="0"/>
        </a:defRPr>
      </a:lvl4pPr>
      <a:lvl5pPr algn="l" defTabSz="342900" rtl="0" eaLnBrk="0" fontAlgn="base" hangingPunct="0">
        <a:spcBef>
          <a:spcPct val="0"/>
        </a:spcBef>
        <a:spcAft>
          <a:spcPct val="0"/>
        </a:spcAft>
        <a:defRPr sz="3000" b="1">
          <a:solidFill>
            <a:srgbClr val="FEFEFE"/>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57175" indent="-257175" algn="l" defTabSz="342900" rtl="0" eaLnBrk="0" fontAlgn="base" hangingPunct="0">
        <a:spcBef>
          <a:spcPct val="20000"/>
        </a:spcBef>
        <a:spcAft>
          <a:spcPts val="450"/>
        </a:spcAft>
        <a:buClr>
          <a:schemeClr val="accent1"/>
        </a:buClr>
        <a:buFont typeface="Wingdings 2" panose="05020102010507070707" pitchFamily="18" charset="2"/>
        <a:buChar char=""/>
        <a:defRPr sz="1300" kern="1200">
          <a:solidFill>
            <a:schemeClr val="tx1"/>
          </a:solidFill>
          <a:latin typeface="+mn-lt"/>
          <a:ea typeface="+mn-ea"/>
          <a:cs typeface="+mn-cs"/>
        </a:defRPr>
      </a:lvl1pPr>
      <a:lvl2pPr marL="557213" indent="-214313" algn="l" defTabSz="342900" rtl="0" eaLnBrk="0" fontAlgn="base" hangingPunct="0">
        <a:spcBef>
          <a:spcPct val="20000"/>
        </a:spcBef>
        <a:spcAft>
          <a:spcPts val="450"/>
        </a:spcAft>
        <a:buClr>
          <a:schemeClr val="accent1"/>
        </a:buClr>
        <a:buFont typeface="Wingdings 2" panose="05020102010507070707" pitchFamily="18" charset="2"/>
        <a:buChar char=""/>
        <a:defRPr sz="1200" kern="1200">
          <a:solidFill>
            <a:schemeClr val="tx1"/>
          </a:solidFill>
          <a:latin typeface="+mn-lt"/>
          <a:ea typeface="+mn-ea"/>
          <a:cs typeface="+mn-cs"/>
        </a:defRPr>
      </a:lvl2pPr>
      <a:lvl3pPr marL="857250" indent="-171450" algn="l" defTabSz="342900" rtl="0" eaLnBrk="0" fontAlgn="base" hangingPunct="0">
        <a:spcBef>
          <a:spcPct val="20000"/>
        </a:spcBef>
        <a:spcAft>
          <a:spcPts val="450"/>
        </a:spcAft>
        <a:buClr>
          <a:schemeClr val="accent1"/>
        </a:buClr>
        <a:buFont typeface="Wingdings 2" panose="05020102010507070707" pitchFamily="18" charset="2"/>
        <a:buChar char=""/>
        <a:defRPr sz="1000" kern="1200">
          <a:solidFill>
            <a:schemeClr val="tx1"/>
          </a:solidFill>
          <a:latin typeface="+mn-lt"/>
          <a:ea typeface="+mn-ea"/>
          <a:cs typeface="+mn-cs"/>
        </a:defRPr>
      </a:lvl3pPr>
      <a:lvl4pPr marL="1200150" indent="-171450" algn="l" defTabSz="342900" rtl="0" eaLnBrk="0" fontAlgn="base" hangingPunct="0">
        <a:spcBef>
          <a:spcPct val="20000"/>
        </a:spcBef>
        <a:spcAft>
          <a:spcPts val="450"/>
        </a:spcAft>
        <a:buClr>
          <a:schemeClr val="accent1"/>
        </a:buClr>
        <a:buFont typeface="Wingdings 2" panose="05020102010507070707" pitchFamily="18" charset="2"/>
        <a:buChar char=""/>
        <a:defRPr sz="900" kern="1200">
          <a:solidFill>
            <a:schemeClr val="tx1"/>
          </a:solidFill>
          <a:latin typeface="+mn-lt"/>
          <a:ea typeface="+mn-ea"/>
          <a:cs typeface="+mn-cs"/>
        </a:defRPr>
      </a:lvl4pPr>
      <a:lvl5pPr marL="1543050" indent="-171450" algn="l" defTabSz="342900" rtl="0" eaLnBrk="0" fontAlgn="base" hangingPunct="0">
        <a:spcBef>
          <a:spcPct val="20000"/>
        </a:spcBef>
        <a:spcAft>
          <a:spcPts val="450"/>
        </a:spcAft>
        <a:buClr>
          <a:schemeClr val="accent1"/>
        </a:buClr>
        <a:buFont typeface="Wingdings 2" panose="05020102010507070707" pitchFamily="18" charset="2"/>
        <a:buChar char=""/>
        <a:defRPr sz="900" kern="1200">
          <a:solidFill>
            <a:schemeClr val="tx1"/>
          </a:solidFill>
          <a:latin typeface="+mn-lt"/>
          <a:ea typeface="+mn-ea"/>
          <a:cs typeface="+mn-cs"/>
        </a:defRPr>
      </a:lvl5pPr>
      <a:lvl6pPr marL="18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6pPr>
      <a:lvl7pPr marL="21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7pPr>
      <a:lvl8pPr marL="24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8pPr>
      <a:lvl9pPr marL="2700000" indent="-171450" algn="l" defTabSz="342900" rtl="0" eaLnBrk="1" latinLnBrk="0" hangingPunct="1">
        <a:spcBef>
          <a:spcPct val="20000"/>
        </a:spcBef>
        <a:spcAft>
          <a:spcPts val="450"/>
        </a:spcAft>
        <a:buClr>
          <a:schemeClr val="accent1"/>
        </a:buClr>
        <a:buFont typeface="Wingdings 2" charset="2"/>
        <a:buChar char=""/>
        <a:defRPr sz="9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D54308B-5A86-4A53-B812-AA555AA46602}" type="datetimeFigureOut">
              <a:rPr lang="en-US" smtClean="0"/>
              <a:pPr/>
              <a:t>10/3/2022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27972A5-6151-4EEF-A667-7DC1F7DD9FAA}" type="slidenum">
              <a:rPr lang="en-US" smtClean="0"/>
              <a:pPr/>
              <a:t>‹#›</a:t>
            </a:fld>
            <a:endParaRPr lang="en-US"/>
          </a:p>
        </p:txBody>
      </p:sp>
    </p:spTree>
    <p:extLst>
      <p:ext uri="{BB962C8B-B14F-4D97-AF65-F5344CB8AC3E}">
        <p14:creationId xmlns:p14="http://schemas.microsoft.com/office/powerpoint/2010/main" val="3342344789"/>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30.xml"/></Relationships>
</file>

<file path=ppt/slides/_rels/slide22.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hyperlink" Target="https://www.usca.edu/campus-auxiliary-and-support/useful-forms/purchasing-card"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hyperlink" Target="https://reg.learningstream.com/view/cal2a.aspx?ek=&amp;ref=&amp;aa=&amp;sid1=&amp;sid2=&amp;as=23&amp;wp=441&amp;tz=&amp;ms=10&amp;nav=&amp;cc=&amp;cat1=&amp;cat2=&amp;cat3=&amp;aid=USCPD&amp;rf=&amp;pn="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image" Target="../media/image9.jpe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image" Target="../media/image6.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hyperlink" Target="https://sc.edu/about/offices_and_divisions/controller/suppliers_and_taxes/supplier_management/index.ph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3547AE-24D0-7440-906D-822A4FACAEE4}"/>
              </a:ext>
            </a:extLst>
          </p:cNvPr>
          <p:cNvSpPr>
            <a:spLocks noGrp="1"/>
          </p:cNvSpPr>
          <p:nvPr>
            <p:ph type="ctrTitle"/>
          </p:nvPr>
        </p:nvSpPr>
        <p:spPr>
          <a:xfrm>
            <a:off x="0" y="1944110"/>
            <a:ext cx="9144000" cy="2551689"/>
          </a:xfrm>
        </p:spPr>
        <p:txBody>
          <a:bodyPr/>
          <a:lstStyle/>
          <a:p>
            <a:r>
              <a:rPr lang="en-US" dirty="0">
                <a:latin typeface="Trade Gothic LT Std" pitchFamily="2" charset="0"/>
              </a:rPr>
              <a:t>APUR 102</a:t>
            </a:r>
            <a:br>
              <a:rPr lang="en-US" dirty="0">
                <a:latin typeface="Trade Gothic LT Std" pitchFamily="2" charset="0"/>
              </a:rPr>
            </a:br>
            <a:r>
              <a:rPr lang="en-US" dirty="0">
                <a:latin typeface="Trade Gothic LT Std" pitchFamily="2" charset="0"/>
              </a:rPr>
              <a:t>The University Purchasing Card and</a:t>
            </a:r>
            <a:br>
              <a:rPr lang="en-US" dirty="0">
                <a:latin typeface="Trade Gothic LT Std" pitchFamily="2" charset="0"/>
              </a:rPr>
            </a:br>
            <a:r>
              <a:rPr lang="en-US" dirty="0">
                <a:latin typeface="Trade Gothic LT Std" pitchFamily="2" charset="0"/>
              </a:rPr>
              <a:t>Purchase Requisitioning</a:t>
            </a:r>
            <a:br>
              <a:rPr lang="en-US" dirty="0">
                <a:latin typeface="Trade Gothic LT Std" pitchFamily="2" charset="0"/>
              </a:rPr>
            </a:br>
            <a:endParaRPr lang="en-US" dirty="0">
              <a:latin typeface="Trade Gothic LT Std" pitchFamily="2" charset="0"/>
            </a:endParaRPr>
          </a:p>
        </p:txBody>
      </p:sp>
      <p:sp>
        <p:nvSpPr>
          <p:cNvPr id="3" name="Subtitle 2">
            <a:extLst>
              <a:ext uri="{FF2B5EF4-FFF2-40B4-BE49-F238E27FC236}">
                <a16:creationId xmlns:a16="http://schemas.microsoft.com/office/drawing/2014/main" id="{2F602711-2E87-404E-8626-DAB2CC1A4059}"/>
              </a:ext>
            </a:extLst>
          </p:cNvPr>
          <p:cNvSpPr>
            <a:spLocks noGrp="1"/>
          </p:cNvSpPr>
          <p:nvPr>
            <p:ph type="subTitle" idx="1"/>
          </p:nvPr>
        </p:nvSpPr>
        <p:spPr>
          <a:xfrm>
            <a:off x="0" y="4876800"/>
            <a:ext cx="9144000" cy="1981200"/>
          </a:xfrm>
          <a:solidFill>
            <a:srgbClr val="DB0024"/>
          </a:solidFill>
          <a:ln>
            <a:noFill/>
          </a:ln>
        </p:spPr>
        <p:txBody>
          <a:bodyPr/>
          <a:lstStyle/>
          <a:p>
            <a:endParaRPr lang="en-US" dirty="0">
              <a:latin typeface="Trade Gothic LT Std" pitchFamily="2" charset="0"/>
            </a:endParaRPr>
          </a:p>
        </p:txBody>
      </p:sp>
      <p:pic>
        <p:nvPicPr>
          <p:cNvPr id="6" name="Picture 5" descr="Logo&#10;&#10;Description automatically generated">
            <a:extLst>
              <a:ext uri="{FF2B5EF4-FFF2-40B4-BE49-F238E27FC236}">
                <a16:creationId xmlns:a16="http://schemas.microsoft.com/office/drawing/2014/main" id="{C6561A58-7CC7-2DB9-A50C-E5001A0B50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86400" y="5029200"/>
            <a:ext cx="3429000" cy="1356845"/>
          </a:xfrm>
          <a:prstGeom prst="rect">
            <a:avLst/>
          </a:prstGeom>
        </p:spPr>
      </p:pic>
    </p:spTree>
    <p:extLst>
      <p:ext uri="{BB962C8B-B14F-4D97-AF65-F5344CB8AC3E}">
        <p14:creationId xmlns:p14="http://schemas.microsoft.com/office/powerpoint/2010/main" val="1608878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905000"/>
            <a:ext cx="9144000" cy="5141259"/>
          </a:xfrm>
          <a:solidFill>
            <a:schemeClr val="tx1"/>
          </a:solidFill>
        </p:spPr>
        <p:txBody>
          <a:bodyPr>
            <a:normAutofit/>
          </a:bodyPr>
          <a:lstStyle/>
          <a:p>
            <a:pPr marL="0" defTabSz="457200">
              <a:buNone/>
            </a:pPr>
            <a:endParaRPr lang="en-US" sz="1700" b="1" dirty="0">
              <a:solidFill>
                <a:schemeClr val="accent1">
                  <a:lumMod val="75000"/>
                  <a:lumOff val="25000"/>
                </a:schemeClr>
              </a:solidFill>
            </a:endParaRPr>
          </a:p>
          <a:p>
            <a:pPr marL="0" algn="ctr" defTabSz="457200">
              <a:buNone/>
            </a:pPr>
            <a:r>
              <a:rPr lang="en-US" sz="2000" b="1" dirty="0">
                <a:solidFill>
                  <a:schemeClr val="accent1">
                    <a:lumMod val="75000"/>
                    <a:lumOff val="25000"/>
                  </a:schemeClr>
                </a:solidFill>
              </a:rPr>
              <a:t>Purchase Requisitions/Purchase Orders/Receiving</a:t>
            </a:r>
          </a:p>
          <a:p>
            <a:pPr marL="0" algn="ctr" defTabSz="457200">
              <a:buNone/>
            </a:pPr>
            <a:endParaRPr lang="en-US" sz="1700" b="1" dirty="0">
              <a:solidFill>
                <a:schemeClr val="accent1">
                  <a:lumMod val="75000"/>
                  <a:lumOff val="25000"/>
                </a:schemeClr>
              </a:solidFill>
            </a:endParaRPr>
          </a:p>
          <a:p>
            <a:pPr marL="0" defTabSz="457200">
              <a:buNone/>
            </a:pPr>
            <a:r>
              <a:rPr lang="en-US" sz="1800" dirty="0">
                <a:solidFill>
                  <a:schemeClr val="accent1">
                    <a:lumMod val="75000"/>
                    <a:lumOff val="25000"/>
                  </a:schemeClr>
                </a:solidFill>
              </a:rPr>
              <a:t>Requisitions for an Asset</a:t>
            </a:r>
          </a:p>
          <a:p>
            <a:pPr marL="0" defTabSz="457200">
              <a:buNone/>
            </a:pPr>
            <a:r>
              <a:rPr lang="en-US" sz="1700" dirty="0">
                <a:solidFill>
                  <a:schemeClr val="accent1">
                    <a:lumMod val="75000"/>
                    <a:lumOff val="25000"/>
                  </a:schemeClr>
                </a:solidFill>
              </a:rPr>
              <a:t>	A Capital Asset is an item that is greater than $5,000.</a:t>
            </a:r>
          </a:p>
          <a:p>
            <a:pPr marL="0" defTabSz="457200">
              <a:buNone/>
            </a:pPr>
            <a:endParaRPr lang="en-US" sz="1700" dirty="0">
              <a:solidFill>
                <a:schemeClr val="accent1">
                  <a:lumMod val="75000"/>
                  <a:lumOff val="25000"/>
                </a:schemeClr>
              </a:solidFill>
            </a:endParaRPr>
          </a:p>
          <a:p>
            <a:pPr lvl="2"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All Asset Categories can be selected containing the description “...&gt;5K”</a:t>
            </a:r>
          </a:p>
          <a:p>
            <a:pPr lvl="2"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All Asset Category descriptions include the word “Asset”, making it easier to select the appropriate one</a:t>
            </a:r>
          </a:p>
          <a:p>
            <a:pPr lvl="2"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Select an Asset Category code that has 5-digits and the letter A</a:t>
            </a:r>
          </a:p>
          <a:p>
            <a:pPr marL="1028700" lvl="3" indent="0" defTabSz="457200">
              <a:buClr>
                <a:schemeClr val="accent1">
                  <a:lumMod val="75000"/>
                  <a:lumOff val="25000"/>
                </a:schemeClr>
              </a:buClr>
              <a:buNone/>
            </a:pPr>
            <a:r>
              <a:rPr lang="en-US" sz="1450" dirty="0">
                <a:solidFill>
                  <a:schemeClr val="accent1">
                    <a:lumMod val="75000"/>
                    <a:lumOff val="25000"/>
                  </a:schemeClr>
                </a:solidFill>
              </a:rPr>
              <a:t>	</a:t>
            </a:r>
            <a:r>
              <a:rPr lang="en-US" sz="1600" dirty="0">
                <a:solidFill>
                  <a:schemeClr val="accent1">
                    <a:lumMod val="75000"/>
                    <a:lumOff val="25000"/>
                  </a:schemeClr>
                </a:solidFill>
              </a:rPr>
              <a:t>For example, Laboratory Equipment (Asset), 49000A</a:t>
            </a:r>
          </a:p>
          <a:p>
            <a:pPr marL="1028700" lvl="3" indent="0" defTabSz="457200">
              <a:buClr>
                <a:schemeClr val="accent1">
                  <a:lumMod val="75000"/>
                  <a:lumOff val="25000"/>
                </a:schemeClr>
              </a:buClr>
              <a:buNone/>
            </a:pPr>
            <a:endParaRPr lang="en-US" sz="1600" dirty="0">
              <a:solidFill>
                <a:schemeClr val="accent1">
                  <a:lumMod val="75000"/>
                  <a:lumOff val="25000"/>
                </a:schemeClr>
              </a:solidFill>
            </a:endParaRPr>
          </a:p>
          <a:p>
            <a:pPr marL="457200" lvl="3" indent="0" defTabSz="457200">
              <a:buClr>
                <a:schemeClr val="accent1">
                  <a:lumMod val="75000"/>
                  <a:lumOff val="25000"/>
                </a:schemeClr>
              </a:buClr>
              <a:buNone/>
            </a:pPr>
            <a:r>
              <a:rPr lang="en-US" sz="1700" dirty="0">
                <a:solidFill>
                  <a:schemeClr val="accent1">
                    <a:lumMod val="75000"/>
                    <a:lumOff val="25000"/>
                  </a:schemeClr>
                </a:solidFill>
              </a:rPr>
              <a:t>All assets will be included on annual departmental inventory</a:t>
            </a:r>
          </a:p>
          <a:p>
            <a:pPr marL="1028700" lvl="3" indent="0" defTabSz="457200">
              <a:buClr>
                <a:schemeClr val="accent1">
                  <a:lumMod val="75000"/>
                  <a:lumOff val="25000"/>
                </a:schemeClr>
              </a:buClr>
              <a:buNone/>
            </a:pPr>
            <a:endParaRPr lang="en-US" sz="1600" dirty="0">
              <a:solidFill>
                <a:schemeClr val="accent1">
                  <a:lumMod val="75000"/>
                  <a:lumOff val="25000"/>
                </a:schemeClr>
              </a:solidFill>
            </a:endParaRPr>
          </a:p>
          <a:p>
            <a:pPr marL="0" defTabSz="457200">
              <a:buNone/>
            </a:pPr>
            <a:endParaRPr lang="en-US" sz="1700" dirty="0">
              <a:solidFill>
                <a:schemeClr val="accent1">
                  <a:lumMod val="75000"/>
                  <a:lumOff val="25000"/>
                </a:schemeClr>
              </a:solidFill>
            </a:endParaRPr>
          </a:p>
          <a:p>
            <a:pPr marL="0" algn="ctr" defTabSz="457200">
              <a:buNone/>
            </a:pPr>
            <a:endParaRPr lang="en-US" sz="800" b="1" dirty="0">
              <a:solidFill>
                <a:schemeClr val="accent1">
                  <a:lumMod val="75000"/>
                  <a:lumOff val="25000"/>
                </a:schemeClr>
              </a:solidFill>
            </a:endParaRPr>
          </a:p>
        </p:txBody>
      </p:sp>
      <p:pic>
        <p:nvPicPr>
          <p:cNvPr id="4" name="Picture 3" descr="Text&#10;&#10;Description automatically generated with low confidence">
            <a:extLst>
              <a:ext uri="{FF2B5EF4-FFF2-40B4-BE49-F238E27FC236}">
                <a16:creationId xmlns:a16="http://schemas.microsoft.com/office/drawing/2014/main" id="{656297EA-8327-5CE2-D22F-AFC8E28AA9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2470063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905000"/>
            <a:ext cx="9144000" cy="5141259"/>
          </a:xfrm>
          <a:solidFill>
            <a:schemeClr val="tx1"/>
          </a:solidFill>
        </p:spPr>
        <p:txBody>
          <a:bodyPr>
            <a:normAutofit/>
          </a:bodyPr>
          <a:lstStyle/>
          <a:p>
            <a:pPr marL="0" defTabSz="457200">
              <a:buNone/>
            </a:pPr>
            <a:endParaRPr lang="en-US" sz="1700" b="1" dirty="0">
              <a:solidFill>
                <a:schemeClr val="accent1">
                  <a:lumMod val="75000"/>
                  <a:lumOff val="25000"/>
                </a:schemeClr>
              </a:solidFill>
            </a:endParaRPr>
          </a:p>
          <a:p>
            <a:pPr marL="0" algn="ctr" defTabSz="457200">
              <a:buNone/>
            </a:pPr>
            <a:r>
              <a:rPr lang="en-US" sz="2000" b="1" dirty="0">
                <a:solidFill>
                  <a:schemeClr val="accent1">
                    <a:lumMod val="75000"/>
                    <a:lumOff val="25000"/>
                  </a:schemeClr>
                </a:solidFill>
              </a:rPr>
              <a:t>Purchase Requisitions/Purchase Orders/Receiving</a:t>
            </a:r>
          </a:p>
          <a:p>
            <a:pPr marL="0" defTabSz="457200">
              <a:buNone/>
            </a:pPr>
            <a:endParaRPr lang="en-US" sz="1700" b="1" dirty="0">
              <a:solidFill>
                <a:schemeClr val="accent1">
                  <a:lumMod val="75000"/>
                  <a:lumOff val="25000"/>
                </a:schemeClr>
              </a:solidFill>
            </a:endParaRPr>
          </a:p>
          <a:p>
            <a:pPr marL="0" defTabSz="457200">
              <a:buNone/>
            </a:pPr>
            <a:r>
              <a:rPr lang="en-US" sz="1700" dirty="0">
                <a:solidFill>
                  <a:schemeClr val="accent1">
                    <a:lumMod val="75000"/>
                    <a:lumOff val="25000"/>
                  </a:schemeClr>
                </a:solidFill>
              </a:rPr>
              <a:t>After creating a requisition use the Manage Requisitions page to:</a:t>
            </a:r>
          </a:p>
          <a:p>
            <a:pPr marL="628650" lvl="2" indent="-285750"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Review Requisition Information</a:t>
            </a:r>
          </a:p>
          <a:p>
            <a:pPr marL="628650" lvl="2" indent="-285750"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Budget Check a Requisition</a:t>
            </a:r>
          </a:p>
          <a:p>
            <a:pPr marL="628650" lvl="2" indent="-285750"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Cancel a requisition, or line, before the PO has been dispatched</a:t>
            </a:r>
          </a:p>
          <a:p>
            <a:pPr marL="628650" lvl="2" indent="-285750"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Reviewing Approval Workflow</a:t>
            </a:r>
          </a:p>
          <a:p>
            <a:pPr marL="628650" lvl="2" indent="-285750"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Copy a requisition</a:t>
            </a:r>
          </a:p>
          <a:p>
            <a:pPr marL="628650" lvl="2" indent="-285750"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Print a Requisition</a:t>
            </a:r>
          </a:p>
          <a:p>
            <a:pPr marL="0" indent="0" defTabSz="457200">
              <a:buClr>
                <a:schemeClr val="accent1">
                  <a:lumMod val="75000"/>
                  <a:lumOff val="25000"/>
                </a:schemeClr>
              </a:buClr>
              <a:buNone/>
            </a:pPr>
            <a:endParaRPr lang="en-US" sz="1700" dirty="0">
              <a:solidFill>
                <a:schemeClr val="accent1">
                  <a:lumMod val="75000"/>
                  <a:lumOff val="25000"/>
                </a:schemeClr>
              </a:solidFill>
            </a:endParaRPr>
          </a:p>
          <a:p>
            <a:pPr marL="0" algn="ctr" defTabSz="457200">
              <a:buNone/>
            </a:pPr>
            <a:r>
              <a:rPr lang="fr-FR" sz="1600" dirty="0">
                <a:solidFill>
                  <a:schemeClr val="accent1">
                    <a:lumMod val="75000"/>
                    <a:lumOff val="25000"/>
                  </a:schemeClr>
                </a:solidFill>
              </a:rPr>
              <a:t>Navigation: Main Menu → eProcurement → Manage Requisitions</a:t>
            </a:r>
            <a:endParaRPr lang="en-US" sz="1600" dirty="0">
              <a:solidFill>
                <a:schemeClr val="accent1">
                  <a:lumMod val="75000"/>
                  <a:lumOff val="25000"/>
                </a:schemeClr>
              </a:solidFill>
            </a:endParaRPr>
          </a:p>
          <a:p>
            <a:pPr marL="1028700" lvl="3" indent="0" defTabSz="457200">
              <a:buClr>
                <a:schemeClr val="accent1">
                  <a:lumMod val="75000"/>
                  <a:lumOff val="25000"/>
                </a:schemeClr>
              </a:buClr>
              <a:buNone/>
            </a:pPr>
            <a:endParaRPr lang="en-US" sz="1600" dirty="0">
              <a:solidFill>
                <a:schemeClr val="accent1">
                  <a:lumMod val="75000"/>
                  <a:lumOff val="25000"/>
                </a:schemeClr>
              </a:solidFill>
            </a:endParaRPr>
          </a:p>
          <a:p>
            <a:pPr marL="1028700" lvl="3" indent="0" defTabSz="457200">
              <a:buClr>
                <a:schemeClr val="accent1">
                  <a:lumMod val="75000"/>
                  <a:lumOff val="25000"/>
                </a:schemeClr>
              </a:buClr>
              <a:buNone/>
            </a:pPr>
            <a:endParaRPr lang="en-US" sz="1600" dirty="0">
              <a:solidFill>
                <a:schemeClr val="accent1">
                  <a:lumMod val="75000"/>
                  <a:lumOff val="25000"/>
                </a:schemeClr>
              </a:solidFill>
            </a:endParaRPr>
          </a:p>
          <a:p>
            <a:pPr marL="0" defTabSz="457200">
              <a:buNone/>
            </a:pPr>
            <a:endParaRPr lang="en-US" sz="1700" dirty="0">
              <a:solidFill>
                <a:schemeClr val="accent1">
                  <a:lumMod val="75000"/>
                  <a:lumOff val="25000"/>
                </a:schemeClr>
              </a:solidFill>
            </a:endParaRPr>
          </a:p>
          <a:p>
            <a:pPr marL="0" algn="ctr" defTabSz="457200">
              <a:buNone/>
            </a:pPr>
            <a:endParaRPr lang="en-US" sz="800" b="1" dirty="0">
              <a:solidFill>
                <a:schemeClr val="accent1">
                  <a:lumMod val="75000"/>
                  <a:lumOff val="25000"/>
                </a:schemeClr>
              </a:solidFill>
            </a:endParaRPr>
          </a:p>
        </p:txBody>
      </p:sp>
      <p:pic>
        <p:nvPicPr>
          <p:cNvPr id="4" name="Picture 3" descr="Text&#10;&#10;Description automatically generated with low confidence">
            <a:extLst>
              <a:ext uri="{FF2B5EF4-FFF2-40B4-BE49-F238E27FC236}">
                <a16:creationId xmlns:a16="http://schemas.microsoft.com/office/drawing/2014/main" id="{BB395117-BB51-C6CE-7667-597629A0435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11799474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82" y="1816414"/>
            <a:ext cx="9139518" cy="5041586"/>
          </a:xfrm>
          <a:solidFill>
            <a:schemeClr val="tx1"/>
          </a:solidFill>
        </p:spPr>
        <p:txBody>
          <a:bodyPr>
            <a:normAutofit/>
          </a:bodyPr>
          <a:lstStyle/>
          <a:p>
            <a:pPr marL="0" algn="ctr" defTabSz="457200">
              <a:buNone/>
            </a:pPr>
            <a:r>
              <a:rPr lang="en-US" sz="2000" b="1" dirty="0">
                <a:solidFill>
                  <a:schemeClr val="accent1">
                    <a:lumMod val="75000"/>
                    <a:lumOff val="25000"/>
                  </a:schemeClr>
                </a:solidFill>
              </a:rPr>
              <a:t>Purchase Requisitions/Purchase Orders/Receiving - FAQs</a:t>
            </a:r>
          </a:p>
          <a:p>
            <a:pPr marL="0" defTabSz="457200">
              <a:buNone/>
            </a:pPr>
            <a:r>
              <a:rPr lang="en-US" sz="1700" dirty="0">
                <a:solidFill>
                  <a:schemeClr val="accent1">
                    <a:lumMod val="75000"/>
                    <a:lumOff val="25000"/>
                  </a:schemeClr>
                </a:solidFill>
              </a:rPr>
              <a:t>How many line items and fund codes can be added to a requisition?</a:t>
            </a:r>
          </a:p>
          <a:p>
            <a:pPr lvl="1"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You can create a requisition up to 100 lines and have different cost distributions and units of measure per each line</a:t>
            </a:r>
          </a:p>
          <a:p>
            <a:pPr marL="42863" lvl="1" indent="0" defTabSz="457200">
              <a:buClr>
                <a:schemeClr val="accent1">
                  <a:lumMod val="75000"/>
                  <a:lumOff val="25000"/>
                </a:schemeClr>
              </a:buClr>
              <a:buNone/>
            </a:pPr>
            <a:r>
              <a:rPr lang="en-US" sz="1700" dirty="0">
                <a:solidFill>
                  <a:schemeClr val="accent1">
                    <a:lumMod val="75000"/>
                    <a:lumOff val="25000"/>
                  </a:schemeClr>
                </a:solidFill>
              </a:rPr>
              <a:t>How are shipping fees applied to a requisition?</a:t>
            </a:r>
          </a:p>
          <a:p>
            <a:pPr lvl="1"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Add shipping/freight amounts in comments and the Buyer will add them to the purchase order. Do not need to create a line devoted to freight.</a:t>
            </a:r>
          </a:p>
          <a:p>
            <a:pPr marL="42863" lvl="1" indent="0" defTabSz="457200">
              <a:buClr>
                <a:schemeClr val="accent1">
                  <a:lumMod val="75000"/>
                  <a:lumOff val="25000"/>
                </a:schemeClr>
              </a:buClr>
              <a:buNone/>
            </a:pPr>
            <a:r>
              <a:rPr lang="en-US" sz="1700" dirty="0">
                <a:solidFill>
                  <a:schemeClr val="accent1">
                    <a:lumMod val="75000"/>
                    <a:lumOff val="25000"/>
                  </a:schemeClr>
                </a:solidFill>
              </a:rPr>
              <a:t>How are in state and out of state sales taxes added to a requisition?</a:t>
            </a:r>
          </a:p>
          <a:p>
            <a:pPr marL="628650" lvl="2" indent="-285750"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Taxes will not be entered on a requisition. They are applied at the Purchase Order (PO) level and double-checked at the Accounts Payable/invoice level.</a:t>
            </a:r>
          </a:p>
          <a:p>
            <a:pPr marL="42863" lvl="1" indent="0" defTabSz="457200">
              <a:buClr>
                <a:schemeClr val="accent1">
                  <a:lumMod val="75000"/>
                  <a:lumOff val="25000"/>
                </a:schemeClr>
              </a:buClr>
              <a:buNone/>
            </a:pPr>
            <a:r>
              <a:rPr lang="en-US" sz="1700" dirty="0">
                <a:solidFill>
                  <a:schemeClr val="accent1">
                    <a:lumMod val="75000"/>
                    <a:lumOff val="25000"/>
                  </a:schemeClr>
                </a:solidFill>
              </a:rPr>
              <a:t>When adding comments and attachments at the line level, with multiple lines, do we need to add the attachment for each line for the same invoice?</a:t>
            </a:r>
          </a:p>
          <a:p>
            <a:pPr marL="628650" lvl="2" indent="-285750"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If there is only one attachment and it pertains to all lines, you only need to add it to the first line.  Buyers see the bubble with squiggle lines which alerts them to comments and attachments.</a:t>
            </a:r>
          </a:p>
        </p:txBody>
      </p:sp>
      <p:pic>
        <p:nvPicPr>
          <p:cNvPr id="4" name="Picture 3" descr="Text&#10;&#10;Description automatically generated with low confidence">
            <a:extLst>
              <a:ext uri="{FF2B5EF4-FFF2-40B4-BE49-F238E27FC236}">
                <a16:creationId xmlns:a16="http://schemas.microsoft.com/office/drawing/2014/main" id="{7FA539A8-7072-CFC0-FFC7-7A567C4D1C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702866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905000"/>
            <a:ext cx="9144000" cy="4953000"/>
          </a:xfrm>
          <a:solidFill>
            <a:schemeClr val="tx1"/>
          </a:solidFill>
        </p:spPr>
        <p:txBody>
          <a:bodyPr>
            <a:normAutofit fontScale="92500" lnSpcReduction="20000"/>
          </a:bodyPr>
          <a:lstStyle/>
          <a:p>
            <a:pPr marL="0" algn="ctr" defTabSz="457200">
              <a:buNone/>
            </a:pPr>
            <a:r>
              <a:rPr lang="en-US" sz="2000" b="1" dirty="0">
                <a:solidFill>
                  <a:schemeClr val="accent1">
                    <a:lumMod val="75000"/>
                    <a:lumOff val="25000"/>
                  </a:schemeClr>
                </a:solidFill>
              </a:rPr>
              <a:t>Purchase Requisitions/Purchase Orders/Receiving - FAQs</a:t>
            </a:r>
          </a:p>
          <a:p>
            <a:pPr marL="0" lvl="2" indent="0" defTabSz="457200">
              <a:buClr>
                <a:schemeClr val="accent1">
                  <a:lumMod val="75000"/>
                  <a:lumOff val="25000"/>
                </a:schemeClr>
              </a:buClr>
              <a:buNone/>
            </a:pPr>
            <a:r>
              <a:rPr lang="en-US" sz="1800" dirty="0">
                <a:solidFill>
                  <a:schemeClr val="accent1">
                    <a:lumMod val="75000"/>
                    <a:lumOff val="25000"/>
                  </a:schemeClr>
                </a:solidFill>
              </a:rPr>
              <a:t>If submitting a food requisition, do we need to put the food memo and quote/invoice all in one attachment?</a:t>
            </a:r>
          </a:p>
          <a:p>
            <a:pPr lvl="1" defTabSz="457200">
              <a:buClr>
                <a:schemeClr val="accent1">
                  <a:lumMod val="75000"/>
                  <a:lumOff val="25000"/>
                </a:schemeClr>
              </a:buClr>
              <a:buFont typeface="Wingdings" panose="05000000000000000000" pitchFamily="2" charset="2"/>
              <a:buChar char="Ø"/>
            </a:pPr>
            <a:r>
              <a:rPr lang="en-US" sz="1700" dirty="0">
                <a:solidFill>
                  <a:schemeClr val="accent1">
                    <a:lumMod val="75000"/>
                    <a:lumOff val="25000"/>
                  </a:schemeClr>
                </a:solidFill>
              </a:rPr>
              <a:t>No Food Memo is required for food purchases at USC Aiken. Cam Reagin’s approval on PeopleSoft transactions takes the place of the food memo.  Cam can be added as an ad hoc approver when you complete your purchase requisition or payment request.  Cam Reagin is the only food approver on the USC Aiken campus. </a:t>
            </a:r>
          </a:p>
          <a:p>
            <a:pPr marL="0" lvl="2" indent="0" defTabSz="457200">
              <a:buClr>
                <a:schemeClr val="accent1">
                  <a:lumMod val="75000"/>
                  <a:lumOff val="25000"/>
                </a:schemeClr>
              </a:buClr>
              <a:buNone/>
            </a:pPr>
            <a:r>
              <a:rPr lang="en-US" sz="1800" dirty="0">
                <a:solidFill>
                  <a:schemeClr val="accent1">
                    <a:lumMod val="75000"/>
                    <a:lumOff val="25000"/>
                  </a:schemeClr>
                </a:solidFill>
              </a:rPr>
              <a:t>Where can I find the purchase order number?</a:t>
            </a:r>
          </a:p>
          <a:p>
            <a:pPr lvl="1" defTabSz="457200">
              <a:buClr>
                <a:schemeClr val="accent1">
                  <a:lumMod val="75000"/>
                  <a:lumOff val="25000"/>
                </a:schemeClr>
              </a:buClr>
              <a:buFont typeface="Wingdings" panose="05000000000000000000" pitchFamily="2" charset="2"/>
              <a:buChar char="Ø"/>
            </a:pPr>
            <a:r>
              <a:rPr lang="en-US" sz="1700" dirty="0">
                <a:solidFill>
                  <a:schemeClr val="accent1">
                    <a:lumMod val="75000"/>
                    <a:lumOff val="25000"/>
                  </a:schemeClr>
                </a:solidFill>
              </a:rPr>
              <a:t>The purchase order number is located on the Manage Requisition page; from here you can see the Requisition Lifespan.</a:t>
            </a:r>
          </a:p>
          <a:p>
            <a:pPr lvl="2" defTabSz="457200">
              <a:buClr>
                <a:schemeClr val="accent1">
                  <a:lumMod val="75000"/>
                  <a:lumOff val="25000"/>
                </a:schemeClr>
              </a:buClr>
              <a:buFont typeface="Wingdings" panose="05000000000000000000" pitchFamily="2" charset="2"/>
              <a:buChar char="ü"/>
            </a:pPr>
            <a:r>
              <a:rPr lang="en-US" sz="1500" dirty="0">
                <a:solidFill>
                  <a:schemeClr val="accent1">
                    <a:lumMod val="75000"/>
                    <a:lumOff val="25000"/>
                  </a:schemeClr>
                </a:solidFill>
              </a:rPr>
              <a:t> Navigation Path: Main Menu &gt; eProcurement &gt; Manage Requisitions</a:t>
            </a:r>
          </a:p>
          <a:p>
            <a:pPr lvl="2" defTabSz="457200">
              <a:buClr>
                <a:schemeClr val="accent1">
                  <a:lumMod val="75000"/>
                  <a:lumOff val="25000"/>
                </a:schemeClr>
              </a:buClr>
              <a:buFont typeface="Wingdings" panose="05000000000000000000" pitchFamily="2" charset="2"/>
              <a:buChar char="ü"/>
            </a:pPr>
            <a:r>
              <a:rPr lang="en-US" sz="1500" dirty="0">
                <a:solidFill>
                  <a:schemeClr val="accent1">
                    <a:lumMod val="75000"/>
                    <a:lumOff val="25000"/>
                  </a:schemeClr>
                </a:solidFill>
              </a:rPr>
              <a:t> 	If the Purchase Order has been dispatched for a particular requisition the icon gains color, You can click on it and it will open to a page that will have the PO number on it.</a:t>
            </a:r>
          </a:p>
          <a:p>
            <a:pPr marL="0" lvl="2" indent="0" defTabSz="457200">
              <a:buClr>
                <a:schemeClr val="accent1">
                  <a:lumMod val="75000"/>
                  <a:lumOff val="25000"/>
                </a:schemeClr>
              </a:buClr>
              <a:buNone/>
            </a:pPr>
            <a:r>
              <a:rPr lang="en-US" sz="1800" dirty="0">
                <a:solidFill>
                  <a:schemeClr val="accent1">
                    <a:lumMod val="75000"/>
                    <a:lumOff val="25000"/>
                  </a:schemeClr>
                </a:solidFill>
              </a:rPr>
              <a:t>What is the difference between "PO Created" and "PO Dispatched"?</a:t>
            </a:r>
          </a:p>
          <a:p>
            <a:pPr lvl="1"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a:t>
            </a:r>
            <a:r>
              <a:rPr lang="en-US" sz="1700" dirty="0">
                <a:solidFill>
                  <a:schemeClr val="accent1">
                    <a:lumMod val="75000"/>
                    <a:lumOff val="25000"/>
                  </a:schemeClr>
                </a:solidFill>
              </a:rPr>
              <a:t>Created” means that the requisition has been assigned to a Buyer.</a:t>
            </a:r>
          </a:p>
          <a:p>
            <a:pPr lvl="1" defTabSz="457200">
              <a:buClr>
                <a:schemeClr val="accent1">
                  <a:lumMod val="75000"/>
                  <a:lumOff val="25000"/>
                </a:schemeClr>
              </a:buClr>
              <a:buFont typeface="Wingdings" panose="05000000000000000000" pitchFamily="2" charset="2"/>
              <a:buChar char="Ø"/>
            </a:pPr>
            <a:r>
              <a:rPr lang="en-US" sz="1700" dirty="0">
                <a:solidFill>
                  <a:schemeClr val="accent1">
                    <a:lumMod val="75000"/>
                    <a:lumOff val="25000"/>
                  </a:schemeClr>
                </a:solidFill>
              </a:rPr>
              <a:t>The Buyer reviews the procurement for that requisition.  Once the buyer approves the requisition, they will dispatch the PO to the Supplier via email.  The Manage Requisition page will change from “PO Created” to “PO Dispatched”.</a:t>
            </a:r>
          </a:p>
        </p:txBody>
      </p:sp>
      <p:pic>
        <p:nvPicPr>
          <p:cNvPr id="4" name="Picture 3" descr="Text&#10;&#10;Description automatically generated with low confidence">
            <a:extLst>
              <a:ext uri="{FF2B5EF4-FFF2-40B4-BE49-F238E27FC236}">
                <a16:creationId xmlns:a16="http://schemas.microsoft.com/office/drawing/2014/main" id="{EEA9237F-D410-74A6-620D-2665A8E642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4060115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905000"/>
            <a:ext cx="9144000" cy="4953000"/>
          </a:xfrm>
          <a:solidFill>
            <a:schemeClr val="tx1"/>
          </a:solidFill>
        </p:spPr>
        <p:txBody>
          <a:bodyPr>
            <a:normAutofit/>
          </a:bodyPr>
          <a:lstStyle/>
          <a:p>
            <a:pPr marL="0" algn="ctr" defTabSz="457200">
              <a:buNone/>
            </a:pPr>
            <a:r>
              <a:rPr lang="en-US" sz="2000" b="1" dirty="0">
                <a:solidFill>
                  <a:schemeClr val="accent1">
                    <a:lumMod val="75000"/>
                    <a:lumOff val="25000"/>
                  </a:schemeClr>
                </a:solidFill>
              </a:rPr>
              <a:t>Purchase Requisitions/Purchase Orders/Receiving - FAQs</a:t>
            </a:r>
          </a:p>
          <a:p>
            <a:pPr marL="0" lvl="2" indent="0" defTabSz="457200">
              <a:buClr>
                <a:schemeClr val="accent1">
                  <a:lumMod val="75000"/>
                  <a:lumOff val="25000"/>
                </a:schemeClr>
              </a:buClr>
              <a:buNone/>
            </a:pPr>
            <a:r>
              <a:rPr lang="en-US" sz="1700" dirty="0">
                <a:solidFill>
                  <a:schemeClr val="accent1">
                    <a:lumMod val="75000"/>
                    <a:lumOff val="25000"/>
                  </a:schemeClr>
                </a:solidFill>
              </a:rPr>
              <a:t>When will the Purchase Order be sent to a Supplier on an existing Requisition?</a:t>
            </a:r>
          </a:p>
          <a:p>
            <a:pPr lvl="1"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If the PO is in an open status (all approvals has been received), then a buyer is assigned. Once it has moved to a status of Dispatched, the PO has been sent via email to supplier. You can check the status of the requisition using the Requisition Lifespan diagram on the Manage Requisitions page.</a:t>
            </a:r>
          </a:p>
          <a:p>
            <a:pPr lvl="2" defTabSz="457200">
              <a:buClr>
                <a:schemeClr val="accent1">
                  <a:lumMod val="75000"/>
                  <a:lumOff val="25000"/>
                </a:schemeClr>
              </a:buClr>
              <a:buFont typeface="Wingdings" panose="05000000000000000000" pitchFamily="2" charset="2"/>
              <a:buChar char="ü"/>
            </a:pPr>
            <a:r>
              <a:rPr lang="en-US" sz="1450" dirty="0">
                <a:solidFill>
                  <a:schemeClr val="accent1">
                    <a:lumMod val="75000"/>
                    <a:lumOff val="25000"/>
                  </a:schemeClr>
                </a:solidFill>
              </a:rPr>
              <a:t>Navigation Path: Main Menu &gt; eProcurement &gt; Manage Requisitions</a:t>
            </a:r>
          </a:p>
          <a:p>
            <a:pPr marL="0" lvl="2" indent="0" defTabSz="457200">
              <a:buClr>
                <a:schemeClr val="accent1">
                  <a:lumMod val="75000"/>
                  <a:lumOff val="25000"/>
                </a:schemeClr>
              </a:buClr>
              <a:buNone/>
            </a:pPr>
            <a:r>
              <a:rPr lang="en-US" sz="1700" dirty="0">
                <a:solidFill>
                  <a:schemeClr val="accent1">
                    <a:lumMod val="75000"/>
                    <a:lumOff val="25000"/>
                  </a:schemeClr>
                </a:solidFill>
              </a:rPr>
              <a:t>Where can we go in PeopleSoft to see if a Purchase Order has been paid?</a:t>
            </a:r>
          </a:p>
          <a:p>
            <a:pPr lvl="1"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To see if a Purchase Order has been paid use the following navigation:</a:t>
            </a:r>
          </a:p>
          <a:p>
            <a:pPr lvl="2" defTabSz="457200">
              <a:buClr>
                <a:schemeClr val="accent1">
                  <a:lumMod val="75000"/>
                  <a:lumOff val="25000"/>
                </a:schemeClr>
              </a:buClr>
              <a:buFont typeface="Wingdings" panose="05000000000000000000" pitchFamily="2" charset="2"/>
              <a:buChar char="ü"/>
            </a:pPr>
            <a:r>
              <a:rPr lang="en-US" sz="1450" dirty="0">
                <a:solidFill>
                  <a:schemeClr val="accent1">
                    <a:lumMod val="75000"/>
                    <a:lumOff val="25000"/>
                  </a:schemeClr>
                </a:solidFill>
              </a:rPr>
              <a:t>Navigation Path: Main Menu &gt; eProcurement &gt; Manage Requisitions</a:t>
            </a:r>
          </a:p>
          <a:p>
            <a:pPr lvl="1"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 On this page, enter the criteria you need to find the Requisition. Click the expand button next to the Requisition ID to view the Lifespan.</a:t>
            </a:r>
          </a:p>
          <a:p>
            <a:pPr lvl="1"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 The Payment icon indicates payment. It is important to note payments from multiple POs can be included in one payment, so you must match it to your voucher.</a:t>
            </a:r>
          </a:p>
        </p:txBody>
      </p:sp>
      <p:pic>
        <p:nvPicPr>
          <p:cNvPr id="4" name="Picture 3" descr="Text&#10;&#10;Description automatically generated with low confidence">
            <a:extLst>
              <a:ext uri="{FF2B5EF4-FFF2-40B4-BE49-F238E27FC236}">
                <a16:creationId xmlns:a16="http://schemas.microsoft.com/office/drawing/2014/main" id="{0FAC85F2-25BB-68B6-20FE-916C8C380F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2577675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235" y="1909482"/>
            <a:ext cx="9144000" cy="4953000"/>
          </a:xfrm>
          <a:solidFill>
            <a:schemeClr val="tx1"/>
          </a:solidFill>
        </p:spPr>
        <p:txBody>
          <a:bodyPr>
            <a:normAutofit/>
          </a:bodyPr>
          <a:lstStyle/>
          <a:p>
            <a:pPr marL="0" algn="ctr" defTabSz="457200">
              <a:buNone/>
            </a:pPr>
            <a:r>
              <a:rPr lang="en-US" sz="2000" b="1" dirty="0">
                <a:solidFill>
                  <a:schemeClr val="accent1">
                    <a:lumMod val="75000"/>
                    <a:lumOff val="25000"/>
                  </a:schemeClr>
                </a:solidFill>
              </a:rPr>
              <a:t>Purchase Requisitions/Purchase Orders/Receiving – FAQs</a:t>
            </a:r>
          </a:p>
          <a:p>
            <a:pPr marL="0" lvl="2" indent="0" defTabSz="457200">
              <a:buClr>
                <a:schemeClr val="accent1">
                  <a:lumMod val="75000"/>
                  <a:lumOff val="25000"/>
                </a:schemeClr>
              </a:buClr>
              <a:buNone/>
            </a:pPr>
            <a:r>
              <a:rPr lang="en-US" sz="1700" dirty="0">
                <a:solidFill>
                  <a:schemeClr val="accent1">
                    <a:lumMod val="75000"/>
                    <a:lumOff val="25000"/>
                  </a:schemeClr>
                </a:solidFill>
              </a:rPr>
              <a:t>What navigation do you use to create a new receipt?</a:t>
            </a:r>
          </a:p>
          <a:p>
            <a:pPr lvl="1"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It is recommended to use the following:</a:t>
            </a:r>
          </a:p>
          <a:p>
            <a:pPr lvl="2" defTabSz="457200">
              <a:buClr>
                <a:schemeClr val="accent1">
                  <a:lumMod val="75000"/>
                  <a:lumOff val="25000"/>
                </a:schemeClr>
              </a:buClr>
              <a:buFont typeface="Wingdings" panose="05000000000000000000" pitchFamily="2" charset="2"/>
              <a:buChar char="ü"/>
            </a:pPr>
            <a:r>
              <a:rPr lang="en-US" sz="1450" dirty="0">
                <a:solidFill>
                  <a:schemeClr val="accent1">
                    <a:lumMod val="75000"/>
                    <a:lumOff val="25000"/>
                  </a:schemeClr>
                </a:solidFill>
              </a:rPr>
              <a:t>Navigation Path: Main Menu &gt; Purchasing &gt; Receipts &gt; Add/Update Receipts</a:t>
            </a:r>
          </a:p>
          <a:p>
            <a:pPr lvl="1"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Be sure to select the correct tab on the Receiving page. If you already have receipts created use the Find an Existing Value tab, if you want to create a new receipt use the Add a New Value tab.</a:t>
            </a:r>
          </a:p>
          <a:p>
            <a:pPr marL="0" lvl="2" indent="0" defTabSz="457200">
              <a:buClr>
                <a:schemeClr val="accent1">
                  <a:lumMod val="75000"/>
                  <a:lumOff val="25000"/>
                </a:schemeClr>
              </a:buClr>
              <a:buNone/>
            </a:pPr>
            <a:r>
              <a:rPr lang="en-US" sz="1700" dirty="0">
                <a:solidFill>
                  <a:schemeClr val="accent1">
                    <a:lumMod val="75000"/>
                    <a:lumOff val="25000"/>
                  </a:schemeClr>
                </a:solidFill>
              </a:rPr>
              <a:t>Who should be responsible to receipt the order? </a:t>
            </a:r>
          </a:p>
          <a:p>
            <a:pPr lvl="1"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The requisitioner will receipt but some departments may decide to have their managers do it. It is an internal decision. Whoever received the goods, which may or may not be the requisitioner, should receipt in PeopleSoft.</a:t>
            </a:r>
          </a:p>
          <a:p>
            <a:pPr marL="0" lvl="2" indent="0" defTabSz="457200">
              <a:buClr>
                <a:schemeClr val="accent1">
                  <a:lumMod val="75000"/>
                  <a:lumOff val="25000"/>
                </a:schemeClr>
              </a:buClr>
              <a:buNone/>
            </a:pPr>
            <a:r>
              <a:rPr lang="en-US" sz="1700" dirty="0">
                <a:solidFill>
                  <a:schemeClr val="accent1">
                    <a:lumMod val="75000"/>
                    <a:lumOff val="25000"/>
                  </a:schemeClr>
                </a:solidFill>
              </a:rPr>
              <a:t>Is it safe to say that the only invoices that need "receiving" are the ones that are paid off a PO?</a:t>
            </a:r>
          </a:p>
          <a:p>
            <a:pPr lvl="1"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Yes, that is correct.  All Goods should be receipted.</a:t>
            </a:r>
          </a:p>
        </p:txBody>
      </p:sp>
      <p:pic>
        <p:nvPicPr>
          <p:cNvPr id="4" name="Picture 3" descr="Text&#10;&#10;Description automatically generated with low confidence">
            <a:extLst>
              <a:ext uri="{FF2B5EF4-FFF2-40B4-BE49-F238E27FC236}">
                <a16:creationId xmlns:a16="http://schemas.microsoft.com/office/drawing/2014/main" id="{DED9F3CF-C34F-1382-EE53-3C70E788FD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11670778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235" y="1909482"/>
            <a:ext cx="9144000" cy="4953000"/>
          </a:xfrm>
          <a:solidFill>
            <a:schemeClr val="tx1"/>
          </a:solidFill>
        </p:spPr>
        <p:txBody>
          <a:bodyPr>
            <a:normAutofit/>
          </a:bodyPr>
          <a:lstStyle/>
          <a:p>
            <a:pPr marL="0" algn="ctr" defTabSz="457200">
              <a:buNone/>
            </a:pPr>
            <a:r>
              <a:rPr lang="en-US" sz="2000" b="1" dirty="0">
                <a:solidFill>
                  <a:schemeClr val="accent1">
                    <a:lumMod val="75000"/>
                    <a:lumOff val="25000"/>
                  </a:schemeClr>
                </a:solidFill>
              </a:rPr>
              <a:t>Purchase Requisitions/Purchase Orders/Receiving – FAQs</a:t>
            </a:r>
          </a:p>
          <a:p>
            <a:pPr marL="0" lvl="2" indent="0" defTabSz="457200">
              <a:buClr>
                <a:schemeClr val="accent1">
                  <a:lumMod val="75000"/>
                  <a:lumOff val="25000"/>
                </a:schemeClr>
              </a:buClr>
              <a:buNone/>
            </a:pPr>
            <a:r>
              <a:rPr lang="en-US" sz="1700" dirty="0">
                <a:solidFill>
                  <a:schemeClr val="accent1">
                    <a:lumMod val="75000"/>
                    <a:lumOff val="25000"/>
                  </a:schemeClr>
                </a:solidFill>
              </a:rPr>
              <a:t>How do we look up the remaining balance on a Blanket Purchase Order to know if a change order is necessary to increase the purchase order amount?</a:t>
            </a:r>
          </a:p>
          <a:p>
            <a:pPr lvl="1"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You can use the PO Inquiry page to look up the remaining balance on the PO.</a:t>
            </a:r>
          </a:p>
          <a:p>
            <a:pPr lvl="2" defTabSz="457200">
              <a:buClr>
                <a:schemeClr val="accent1">
                  <a:lumMod val="75000"/>
                  <a:lumOff val="25000"/>
                </a:schemeClr>
              </a:buClr>
              <a:buFont typeface="Wingdings" panose="05000000000000000000" pitchFamily="2" charset="2"/>
              <a:buChar char="ü"/>
            </a:pPr>
            <a:r>
              <a:rPr lang="en-US" sz="1450" dirty="0">
                <a:solidFill>
                  <a:schemeClr val="accent1">
                    <a:lumMod val="75000"/>
                    <a:lumOff val="25000"/>
                  </a:schemeClr>
                </a:solidFill>
              </a:rPr>
              <a:t>Navigation Path: Main Menu &gt; Purchasing &gt; Purchase Orders &gt; Review PO Information &gt; Purchase Orders</a:t>
            </a:r>
            <a:r>
              <a:rPr lang="en-US" sz="1850" b="1" dirty="0">
                <a:solidFill>
                  <a:schemeClr val="accent1">
                    <a:lumMod val="75000"/>
                    <a:lumOff val="25000"/>
                  </a:schemeClr>
                </a:solidFill>
              </a:rPr>
              <a:t> </a:t>
            </a:r>
          </a:p>
          <a:p>
            <a:pPr marL="341313" lvl="2" indent="0"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Type the PO order number in the Purchase Order field and click the search button. The Amount Summary area of the page will give you the remaining balance information.</a:t>
            </a:r>
          </a:p>
          <a:p>
            <a:pPr marL="0" lvl="2" indent="0" defTabSz="457200">
              <a:buClr>
                <a:schemeClr val="accent1">
                  <a:lumMod val="75000"/>
                  <a:lumOff val="25000"/>
                </a:schemeClr>
              </a:buClr>
              <a:buNone/>
            </a:pPr>
            <a:r>
              <a:rPr lang="en-US" sz="1700" dirty="0">
                <a:solidFill>
                  <a:schemeClr val="accent1">
                    <a:lumMod val="75000"/>
                    <a:lumOff val="25000"/>
                  </a:schemeClr>
                </a:solidFill>
              </a:rPr>
              <a:t>What is a match exception?</a:t>
            </a:r>
          </a:p>
          <a:p>
            <a:pPr marL="341313" lvl="2" indent="0"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The Matching process is used to validate procurement documents (PO, Receipts as needed and Vouchers) prior to paying the supplier. This check-and-balance ensures that no payment is issued until ‘matching’ is complete. </a:t>
            </a:r>
          </a:p>
          <a:p>
            <a:pPr marL="341313" lvl="2" indent="0" defTabSz="457200">
              <a:buClr>
                <a:schemeClr val="accent1">
                  <a:lumMod val="75000"/>
                  <a:lumOff val="25000"/>
                </a:schemeClr>
              </a:buClr>
              <a:buFont typeface="Wingdings" panose="05000000000000000000" pitchFamily="2" charset="2"/>
              <a:buChar char="Ø"/>
            </a:pPr>
            <a:endParaRPr lang="en-US" sz="1600" dirty="0">
              <a:solidFill>
                <a:schemeClr val="accent1">
                  <a:lumMod val="75000"/>
                  <a:lumOff val="25000"/>
                </a:schemeClr>
              </a:solidFill>
            </a:endParaRPr>
          </a:p>
        </p:txBody>
      </p:sp>
      <p:pic>
        <p:nvPicPr>
          <p:cNvPr id="4" name="Picture 3" descr="Text&#10;&#10;Description automatically generated with low confidence">
            <a:extLst>
              <a:ext uri="{FF2B5EF4-FFF2-40B4-BE49-F238E27FC236}">
                <a16:creationId xmlns:a16="http://schemas.microsoft.com/office/drawing/2014/main" id="{3E2DC719-64DF-906A-6354-B677A97E9F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34030290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869141"/>
            <a:ext cx="8991600" cy="4953000"/>
          </a:xfrm>
          <a:solidFill>
            <a:schemeClr val="tx1"/>
          </a:solidFill>
        </p:spPr>
        <p:txBody>
          <a:bodyPr>
            <a:noAutofit/>
          </a:bodyPr>
          <a:lstStyle/>
          <a:p>
            <a:pPr marL="0" algn="ctr" defTabSz="457200">
              <a:buNone/>
            </a:pPr>
            <a:r>
              <a:rPr lang="en-US" sz="2000" b="1" dirty="0">
                <a:solidFill>
                  <a:schemeClr val="accent1">
                    <a:lumMod val="75000"/>
                    <a:lumOff val="25000"/>
                  </a:schemeClr>
                </a:solidFill>
              </a:rPr>
              <a:t>Match Exceptions</a:t>
            </a:r>
          </a:p>
          <a:p>
            <a:pPr marL="0" algn="ctr" defTabSz="457200">
              <a:buNone/>
            </a:pPr>
            <a:endParaRPr lang="en-US" sz="800" b="1" dirty="0">
              <a:solidFill>
                <a:schemeClr val="accent1">
                  <a:lumMod val="75000"/>
                  <a:lumOff val="25000"/>
                </a:schemeClr>
              </a:solidFill>
            </a:endParaRPr>
          </a:p>
          <a:p>
            <a:pPr marL="0" defTabSz="457200">
              <a:buNone/>
            </a:pPr>
            <a:r>
              <a:rPr lang="en-US" sz="1700" dirty="0">
                <a:solidFill>
                  <a:schemeClr val="accent1">
                    <a:lumMod val="75000"/>
                    <a:lumOff val="25000"/>
                  </a:schemeClr>
                </a:solidFill>
              </a:rPr>
              <a:t>The Requisition Requester will start receiving email notification of match exceptions for the following conditions:</a:t>
            </a:r>
          </a:p>
          <a:p>
            <a:pPr marL="328613" lvl="1" indent="-285750"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No Receipt - a receipt has not been entered into PeopleSoft for goods and services where receiving is required.</a:t>
            </a:r>
          </a:p>
          <a:p>
            <a:pPr marL="328613" lvl="1" indent="-285750"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Life to Date Voucher Quantity is Greater Than PO Quantity - an invoice has been received for a quantity greater than the quantity entered on the purchase order.</a:t>
            </a:r>
          </a:p>
          <a:p>
            <a:pPr marL="328613" lvl="1" indent="-285750"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Life to Date Voucher Amount is Greater Than PO Amount - an invoice has been received for an amount greater than the amount entered on the purchase order.</a:t>
            </a:r>
          </a:p>
          <a:p>
            <a:pPr marL="0" defTabSz="457200">
              <a:buNone/>
            </a:pPr>
            <a:r>
              <a:rPr lang="en-US" sz="1700" dirty="0">
                <a:solidFill>
                  <a:schemeClr val="accent1">
                    <a:lumMod val="75000"/>
                    <a:lumOff val="25000"/>
                  </a:schemeClr>
                </a:solidFill>
              </a:rPr>
              <a:t>Emails will continue to be triggered every 2 days until the match exception is resolved by the Requisition Requester. Your prompt resolution of these exceptions will help to ensure timely processing of payments. </a:t>
            </a:r>
          </a:p>
          <a:p>
            <a:pPr marL="0" defTabSz="457200">
              <a:buNone/>
            </a:pPr>
            <a:endParaRPr lang="en-US" sz="1700" dirty="0">
              <a:solidFill>
                <a:schemeClr val="accent1">
                  <a:lumMod val="75000"/>
                  <a:lumOff val="25000"/>
                </a:schemeClr>
              </a:solidFill>
            </a:endParaRPr>
          </a:p>
          <a:p>
            <a:pPr marL="0" defTabSz="457200">
              <a:buNone/>
            </a:pPr>
            <a:r>
              <a:rPr lang="en-US" sz="1700" dirty="0">
                <a:solidFill>
                  <a:schemeClr val="accent1">
                    <a:lumMod val="75000"/>
                    <a:lumOff val="25000"/>
                  </a:schemeClr>
                </a:solidFill>
              </a:rPr>
              <a:t>Use the chart on the next slide to help resolve each of the exceptions listed above.</a:t>
            </a:r>
          </a:p>
        </p:txBody>
      </p:sp>
      <p:pic>
        <p:nvPicPr>
          <p:cNvPr id="4" name="Picture 3" descr="Text&#10;&#10;Description automatically generated with low confidence">
            <a:extLst>
              <a:ext uri="{FF2B5EF4-FFF2-40B4-BE49-F238E27FC236}">
                <a16:creationId xmlns:a16="http://schemas.microsoft.com/office/drawing/2014/main" id="{859AB5BA-A882-BBE6-23C4-4AFD030440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33643090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0" y="1905000"/>
            <a:ext cx="9144000" cy="4876800"/>
          </a:xfrm>
          <a:prstGeom prst="rect">
            <a:avLst/>
          </a:prstGeom>
          <a:solidFill>
            <a:schemeClr val="tx1"/>
          </a:solidFill>
        </p:spPr>
      </p:pic>
      <p:pic>
        <p:nvPicPr>
          <p:cNvPr id="3" name="Picture 2" descr="Text&#10;&#10;Description automatically generated with low confidence">
            <a:extLst>
              <a:ext uri="{FF2B5EF4-FFF2-40B4-BE49-F238E27FC236}">
                <a16:creationId xmlns:a16="http://schemas.microsoft.com/office/drawing/2014/main" id="{EEA4DB21-2CA8-222C-FC81-8D5084333C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8687494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905000"/>
            <a:ext cx="8991600" cy="3243072"/>
          </a:xfrm>
        </p:spPr>
        <p:txBody>
          <a:bodyPr/>
          <a:lstStyle/>
          <a:p>
            <a:pPr lvl="2">
              <a:buNone/>
            </a:pPr>
            <a:endParaRPr lang="en-US" dirty="0"/>
          </a:p>
          <a:p>
            <a:pPr lvl="2"/>
            <a:endParaRPr lang="en-US" dirty="0"/>
          </a:p>
          <a:p>
            <a:pPr lvl="2"/>
            <a:endParaRPr lang="en-US" dirty="0"/>
          </a:p>
        </p:txBody>
      </p:sp>
      <p:sp>
        <p:nvSpPr>
          <p:cNvPr id="5" name="TextBox 4"/>
          <p:cNvSpPr txBox="1"/>
          <p:nvPr/>
        </p:nvSpPr>
        <p:spPr>
          <a:xfrm>
            <a:off x="0" y="2118241"/>
            <a:ext cx="9144000" cy="4555093"/>
          </a:xfrm>
          <a:prstGeom prst="rect">
            <a:avLst/>
          </a:prstGeom>
          <a:solidFill>
            <a:schemeClr val="tx1"/>
          </a:solidFill>
        </p:spPr>
        <p:txBody>
          <a:bodyPr wrap="square" rtlCol="0">
            <a:spAutoFit/>
          </a:bodyPr>
          <a:lstStyle/>
          <a:p>
            <a:pPr algn="ctr"/>
            <a:r>
              <a:rPr lang="en-US" sz="2000" b="1" dirty="0">
                <a:solidFill>
                  <a:schemeClr val="accent1">
                    <a:lumMod val="75000"/>
                    <a:lumOff val="25000"/>
                  </a:schemeClr>
                </a:solidFill>
              </a:rPr>
              <a:t>Retrieving Purchasing Card Electronic Statements</a:t>
            </a:r>
          </a:p>
          <a:p>
            <a:pPr algn="ctr"/>
            <a:endParaRPr lang="en-US" sz="1000" b="1" u="sng" dirty="0">
              <a:solidFill>
                <a:schemeClr val="accent1">
                  <a:lumMod val="75000"/>
                  <a:lumOff val="25000"/>
                </a:schemeClr>
              </a:solidFill>
            </a:endParaRPr>
          </a:p>
          <a:p>
            <a:pPr marL="0" lvl="1">
              <a:buClr>
                <a:schemeClr val="accent1">
                  <a:lumMod val="75000"/>
                  <a:lumOff val="25000"/>
                </a:schemeClr>
              </a:buClr>
            </a:pPr>
            <a:r>
              <a:rPr lang="en-US" sz="1700" dirty="0">
                <a:solidFill>
                  <a:schemeClr val="accent1">
                    <a:lumMod val="75000"/>
                    <a:lumOff val="25000"/>
                  </a:schemeClr>
                </a:solidFill>
              </a:rPr>
              <a:t>Cardholder Registration For Electronic Visa Statements &amp; Self Service Tools</a:t>
            </a:r>
          </a:p>
          <a:p>
            <a:pPr lvl="2">
              <a:buClr>
                <a:schemeClr val="accent1">
                  <a:lumMod val="75000"/>
                  <a:lumOff val="25000"/>
                </a:schemeClr>
              </a:buClr>
            </a:pPr>
            <a:r>
              <a:rPr lang="en-US" dirty="0">
                <a:solidFill>
                  <a:schemeClr val="accent1">
                    <a:lumMod val="75000"/>
                    <a:lumOff val="25000"/>
                  </a:schemeClr>
                </a:solidFill>
              </a:rPr>
              <a:t>1.	</a:t>
            </a:r>
            <a:r>
              <a:rPr lang="en-US" sz="1700" dirty="0">
                <a:solidFill>
                  <a:schemeClr val="accent1">
                    <a:lumMod val="75000"/>
                    <a:lumOff val="25000"/>
                  </a:schemeClr>
                </a:solidFill>
              </a:rPr>
              <a:t>Go to http://www.bofa.com/globalcardaccess</a:t>
            </a:r>
          </a:p>
          <a:p>
            <a:pPr lvl="2">
              <a:buClr>
                <a:schemeClr val="accent1">
                  <a:lumMod val="75000"/>
                  <a:lumOff val="25000"/>
                </a:schemeClr>
              </a:buClr>
            </a:pPr>
            <a:r>
              <a:rPr lang="en-US" sz="1700" dirty="0">
                <a:solidFill>
                  <a:schemeClr val="accent1">
                    <a:lumMod val="75000"/>
                    <a:lumOff val="25000"/>
                  </a:schemeClr>
                </a:solidFill>
              </a:rPr>
              <a:t>2.	Click Register a card</a:t>
            </a:r>
          </a:p>
          <a:p>
            <a:pPr lvl="2">
              <a:buClr>
                <a:schemeClr val="accent1">
                  <a:lumMod val="75000"/>
                  <a:lumOff val="25000"/>
                </a:schemeClr>
              </a:buClr>
            </a:pPr>
            <a:r>
              <a:rPr lang="en-US" sz="1700" dirty="0">
                <a:solidFill>
                  <a:schemeClr val="accent1">
                    <a:lumMod val="75000"/>
                    <a:lumOff val="25000"/>
                  </a:schemeClr>
                </a:solidFill>
              </a:rPr>
              <a:t>3.	Complete the additional account information</a:t>
            </a:r>
          </a:p>
          <a:p>
            <a:pPr lvl="2">
              <a:buClr>
                <a:schemeClr val="accent1">
                  <a:lumMod val="75000"/>
                  <a:lumOff val="25000"/>
                </a:schemeClr>
              </a:buClr>
            </a:pPr>
            <a:r>
              <a:rPr lang="en-US" sz="1700" dirty="0">
                <a:solidFill>
                  <a:schemeClr val="accent1">
                    <a:lumMod val="75000"/>
                    <a:lumOff val="25000"/>
                  </a:schemeClr>
                </a:solidFill>
              </a:rPr>
              <a:t>4.	Enter: </a:t>
            </a:r>
          </a:p>
          <a:p>
            <a:pPr lvl="4">
              <a:buClr>
                <a:schemeClr val="accent1">
                  <a:lumMod val="75000"/>
                  <a:lumOff val="25000"/>
                </a:schemeClr>
              </a:buClr>
            </a:pPr>
            <a:r>
              <a:rPr lang="en-US" sz="1600" dirty="0">
                <a:solidFill>
                  <a:schemeClr val="accent1">
                    <a:lumMod val="75000"/>
                    <a:lumOff val="25000"/>
                  </a:schemeClr>
                </a:solidFill>
              </a:rPr>
              <a:t>a. the 16 digit Account Number </a:t>
            </a:r>
          </a:p>
          <a:p>
            <a:pPr marL="2062163" lvl="4" indent="-233363">
              <a:buClr>
                <a:schemeClr val="accent1">
                  <a:lumMod val="75000"/>
                  <a:lumOff val="25000"/>
                </a:schemeClr>
              </a:buClr>
            </a:pPr>
            <a:r>
              <a:rPr lang="en-US" sz="1600" dirty="0">
                <a:solidFill>
                  <a:schemeClr val="accent1">
                    <a:lumMod val="75000"/>
                    <a:lumOff val="25000"/>
                  </a:schemeClr>
                </a:solidFill>
              </a:rPr>
              <a:t>b. Name on Account  (Enter the name exactly as it appears on the  purchasing card with ALL CAPS)</a:t>
            </a:r>
          </a:p>
          <a:p>
            <a:pPr lvl="4">
              <a:buClr>
                <a:schemeClr val="accent1">
                  <a:lumMod val="75000"/>
                  <a:lumOff val="25000"/>
                </a:schemeClr>
              </a:buClr>
            </a:pPr>
            <a:r>
              <a:rPr lang="en-US" sz="1600" dirty="0">
                <a:solidFill>
                  <a:schemeClr val="accent1">
                    <a:lumMod val="75000"/>
                    <a:lumOff val="25000"/>
                  </a:schemeClr>
                </a:solidFill>
              </a:rPr>
              <a:t>c. the card Expiration Date  field &amp; Security Code</a:t>
            </a:r>
          </a:p>
          <a:p>
            <a:pPr lvl="2">
              <a:buClr>
                <a:schemeClr val="accent1">
                  <a:lumMod val="75000"/>
                  <a:lumOff val="25000"/>
                </a:schemeClr>
              </a:buClr>
            </a:pPr>
            <a:r>
              <a:rPr lang="en-US" sz="1700" dirty="0">
                <a:solidFill>
                  <a:schemeClr val="accent1">
                    <a:lumMod val="75000"/>
                    <a:lumOff val="25000"/>
                  </a:schemeClr>
                </a:solidFill>
              </a:rPr>
              <a:t>5.	Click continue to create your account</a:t>
            </a:r>
          </a:p>
          <a:p>
            <a:pPr lvl="2">
              <a:buClr>
                <a:schemeClr val="accent1">
                  <a:lumMod val="75000"/>
                  <a:lumOff val="25000"/>
                </a:schemeClr>
              </a:buClr>
            </a:pPr>
            <a:r>
              <a:rPr lang="en-US" sz="1700" dirty="0">
                <a:solidFill>
                  <a:schemeClr val="accent1">
                    <a:lumMod val="75000"/>
                    <a:lumOff val="25000"/>
                  </a:schemeClr>
                </a:solidFill>
              </a:rPr>
              <a:t>6.	Complete User ID &amp; Password </a:t>
            </a:r>
          </a:p>
          <a:p>
            <a:pPr lvl="2">
              <a:buClr>
                <a:schemeClr val="accent1">
                  <a:lumMod val="75000"/>
                  <a:lumOff val="25000"/>
                </a:schemeClr>
              </a:buClr>
            </a:pPr>
            <a:r>
              <a:rPr lang="en-US" sz="1700" dirty="0">
                <a:solidFill>
                  <a:schemeClr val="accent1">
                    <a:lumMod val="75000"/>
                    <a:lumOff val="25000"/>
                  </a:schemeClr>
                </a:solidFill>
              </a:rPr>
              <a:t>7.	Setup three security questions and answers</a:t>
            </a:r>
          </a:p>
          <a:p>
            <a:pPr marL="1371600" lvl="2" indent="-457200">
              <a:buClr>
                <a:schemeClr val="accent1">
                  <a:lumMod val="75000"/>
                  <a:lumOff val="25000"/>
                </a:schemeClr>
              </a:buClr>
              <a:buAutoNum type="arabicPeriod" startAt="8"/>
            </a:pPr>
            <a:r>
              <a:rPr lang="en-US" sz="1700" dirty="0">
                <a:solidFill>
                  <a:schemeClr val="accent1">
                    <a:lumMod val="75000"/>
                    <a:lumOff val="25000"/>
                  </a:schemeClr>
                </a:solidFill>
              </a:rPr>
              <a:t>Follow the steps to your HOME page </a:t>
            </a:r>
          </a:p>
          <a:p>
            <a:pPr marL="1371600" lvl="2" indent="-457200">
              <a:buClr>
                <a:schemeClr val="accent1">
                  <a:lumMod val="75000"/>
                  <a:lumOff val="25000"/>
                </a:schemeClr>
              </a:buClr>
              <a:buAutoNum type="arabicPeriod" startAt="8"/>
            </a:pPr>
            <a:endParaRPr lang="en-US" sz="800" dirty="0">
              <a:solidFill>
                <a:schemeClr val="accent1">
                  <a:lumMod val="75000"/>
                  <a:lumOff val="25000"/>
                </a:schemeClr>
              </a:solidFill>
            </a:endParaRPr>
          </a:p>
          <a:p>
            <a:pPr marL="0" lvl="2">
              <a:buClr>
                <a:schemeClr val="accent1">
                  <a:lumMod val="75000"/>
                  <a:lumOff val="25000"/>
                </a:schemeClr>
              </a:buClr>
            </a:pPr>
            <a:r>
              <a:rPr lang="en-US" sz="1700" dirty="0">
                <a:solidFill>
                  <a:schemeClr val="accent1">
                    <a:lumMod val="75000"/>
                    <a:lumOff val="25000"/>
                  </a:schemeClr>
                </a:solidFill>
              </a:rPr>
              <a:t>Credit Card statements reset on the 28th of every month.  Please allow a day or two to retrieve the statement through the Payment Center.</a:t>
            </a:r>
          </a:p>
        </p:txBody>
      </p:sp>
      <p:pic>
        <p:nvPicPr>
          <p:cNvPr id="4" name="Picture 3" descr="Text&#10;&#10;Description automatically generated with low confidence">
            <a:extLst>
              <a:ext uri="{FF2B5EF4-FFF2-40B4-BE49-F238E27FC236}">
                <a16:creationId xmlns:a16="http://schemas.microsoft.com/office/drawing/2014/main" id="{C8936EEA-536D-0CB4-9BA9-CFDF858A72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905000"/>
            <a:ext cx="9200072" cy="5257800"/>
          </a:xfrm>
          <a:solidFill>
            <a:schemeClr val="tx1"/>
          </a:solidFill>
        </p:spPr>
        <p:txBody>
          <a:bodyPr>
            <a:normAutofit fontScale="92500" lnSpcReduction="20000"/>
          </a:bodyPr>
          <a:lstStyle/>
          <a:p>
            <a:pPr marL="0" indent="0">
              <a:buNone/>
            </a:pPr>
            <a:endParaRPr lang="en-US" sz="2000" dirty="0">
              <a:solidFill>
                <a:schemeClr val="accent1">
                  <a:lumMod val="75000"/>
                  <a:lumOff val="25000"/>
                </a:schemeClr>
              </a:solidFill>
            </a:endParaRPr>
          </a:p>
          <a:p>
            <a:pPr marL="0" indent="0">
              <a:buNone/>
            </a:pPr>
            <a:r>
              <a:rPr lang="en-US" sz="2000" dirty="0">
                <a:solidFill>
                  <a:schemeClr val="accent1">
                    <a:lumMod val="75000"/>
                    <a:lumOff val="25000"/>
                  </a:schemeClr>
                </a:solidFill>
              </a:rPr>
              <a:t>This session will provide an overview of processes to include:</a:t>
            </a:r>
          </a:p>
          <a:p>
            <a:pPr marL="0" indent="0">
              <a:buNone/>
            </a:pPr>
            <a:endParaRPr lang="en-US" sz="2000" dirty="0">
              <a:solidFill>
                <a:schemeClr val="accent1">
                  <a:lumMod val="75000"/>
                  <a:lumOff val="25000"/>
                </a:schemeClr>
              </a:solidFill>
            </a:endParaRPr>
          </a:p>
          <a:p>
            <a:pPr marL="284163" lvl="2" indent="-284163">
              <a:buClr>
                <a:schemeClr val="accent1">
                  <a:lumMod val="75000"/>
                  <a:lumOff val="25000"/>
                </a:schemeClr>
              </a:buClr>
              <a:buFont typeface="Wingdings" panose="05000000000000000000" pitchFamily="2" charset="2"/>
              <a:buChar char="v"/>
              <a:tabLst>
                <a:tab pos="0" algn="l"/>
              </a:tabLst>
            </a:pPr>
            <a:r>
              <a:rPr lang="en-US" sz="1800" dirty="0">
                <a:solidFill>
                  <a:schemeClr val="accent1">
                    <a:lumMod val="75000"/>
                    <a:lumOff val="25000"/>
                  </a:schemeClr>
                </a:solidFill>
              </a:rPr>
              <a:t>Purchase Requisitioning</a:t>
            </a:r>
          </a:p>
          <a:p>
            <a:pPr marL="1028700" lvl="4" indent="-342900">
              <a:buClr>
                <a:schemeClr val="accent1">
                  <a:lumMod val="75000"/>
                  <a:lumOff val="25000"/>
                </a:schemeClr>
              </a:buClr>
              <a:buFont typeface="Wingdings" panose="05000000000000000000" pitchFamily="2" charset="2"/>
              <a:buChar char="Ø"/>
              <a:tabLst>
                <a:tab pos="0" algn="l"/>
              </a:tabLst>
            </a:pPr>
            <a:r>
              <a:rPr lang="en-US" sz="1800" dirty="0">
                <a:solidFill>
                  <a:schemeClr val="accent1">
                    <a:lumMod val="75000"/>
                    <a:lumOff val="25000"/>
                  </a:schemeClr>
                </a:solidFill>
              </a:rPr>
              <a:t>Adding Supplier in PeopleSoft</a:t>
            </a:r>
          </a:p>
          <a:p>
            <a:pPr marL="1028700" lvl="4" indent="-342900">
              <a:buClr>
                <a:schemeClr val="accent1">
                  <a:lumMod val="75000"/>
                  <a:lumOff val="25000"/>
                </a:schemeClr>
              </a:buClr>
              <a:buFont typeface="Wingdings" panose="05000000000000000000" pitchFamily="2" charset="2"/>
              <a:buChar char="Ø"/>
              <a:tabLst>
                <a:tab pos="0" algn="l"/>
              </a:tabLst>
            </a:pPr>
            <a:r>
              <a:rPr lang="en-US" sz="1800" dirty="0">
                <a:solidFill>
                  <a:schemeClr val="accent1">
                    <a:lumMod val="75000"/>
                    <a:lumOff val="25000"/>
                  </a:schemeClr>
                </a:solidFill>
              </a:rPr>
              <a:t>FAQs</a:t>
            </a:r>
          </a:p>
          <a:p>
            <a:pPr marL="1028700" lvl="4" indent="-342900">
              <a:buClr>
                <a:schemeClr val="accent1">
                  <a:lumMod val="75000"/>
                  <a:lumOff val="25000"/>
                </a:schemeClr>
              </a:buClr>
              <a:buFont typeface="Wingdings" panose="05000000000000000000" pitchFamily="2" charset="2"/>
              <a:buChar char="Ø"/>
              <a:tabLst>
                <a:tab pos="0" algn="l"/>
              </a:tabLst>
            </a:pPr>
            <a:r>
              <a:rPr lang="en-US" sz="1800" dirty="0">
                <a:solidFill>
                  <a:schemeClr val="accent1">
                    <a:lumMod val="75000"/>
                    <a:lumOff val="25000"/>
                  </a:schemeClr>
                </a:solidFill>
              </a:rPr>
              <a:t>Match Exception</a:t>
            </a:r>
          </a:p>
          <a:p>
            <a:pPr marL="0" indent="0">
              <a:buNone/>
            </a:pPr>
            <a:endParaRPr lang="en-US" sz="1800" dirty="0">
              <a:solidFill>
                <a:schemeClr val="accent1">
                  <a:lumMod val="75000"/>
                  <a:lumOff val="25000"/>
                </a:schemeClr>
              </a:solidFill>
            </a:endParaRPr>
          </a:p>
          <a:p>
            <a:pPr>
              <a:buClr>
                <a:schemeClr val="accent1">
                  <a:lumMod val="75000"/>
                  <a:lumOff val="25000"/>
                </a:schemeClr>
              </a:buClr>
              <a:buFont typeface="Wingdings" panose="05000000000000000000" pitchFamily="2" charset="2"/>
              <a:buChar char="v"/>
            </a:pPr>
            <a:r>
              <a:rPr lang="en-US" sz="1800" dirty="0">
                <a:solidFill>
                  <a:schemeClr val="accent1">
                    <a:lumMod val="75000"/>
                    <a:lumOff val="25000"/>
                  </a:schemeClr>
                </a:solidFill>
              </a:rPr>
              <a:t>Purchasing Card:</a:t>
            </a:r>
          </a:p>
          <a:p>
            <a:pPr marL="0" indent="0">
              <a:buClr>
                <a:schemeClr val="accent1">
                  <a:lumMod val="75000"/>
                  <a:lumOff val="25000"/>
                </a:schemeClr>
              </a:buClr>
              <a:buNone/>
            </a:pPr>
            <a:r>
              <a:rPr lang="en-US" sz="1800" dirty="0">
                <a:solidFill>
                  <a:schemeClr val="accent1">
                    <a:lumMod val="75000"/>
                    <a:lumOff val="25000"/>
                  </a:schemeClr>
                </a:solidFill>
              </a:rPr>
              <a:t>           How To:</a:t>
            </a:r>
          </a:p>
          <a:p>
            <a:pPr lvl="2">
              <a:buClr>
                <a:schemeClr val="accent1">
                  <a:lumMod val="75000"/>
                  <a:lumOff val="25000"/>
                </a:schemeClr>
              </a:buClr>
              <a:buFont typeface="Wingdings" panose="05000000000000000000" pitchFamily="2" charset="2"/>
              <a:buChar char="Ø"/>
            </a:pPr>
            <a:r>
              <a:rPr lang="en-US" sz="1800" dirty="0">
                <a:solidFill>
                  <a:schemeClr val="accent1">
                    <a:lumMod val="75000"/>
                    <a:lumOff val="25000"/>
                  </a:schemeClr>
                </a:solidFill>
              </a:rPr>
              <a:t>Obtain electronic bank statements </a:t>
            </a:r>
          </a:p>
          <a:p>
            <a:pPr lvl="2">
              <a:buClr>
                <a:schemeClr val="accent1">
                  <a:lumMod val="75000"/>
                  <a:lumOff val="25000"/>
                </a:schemeClr>
              </a:buClr>
              <a:buFont typeface="Wingdings" panose="05000000000000000000" pitchFamily="2" charset="2"/>
              <a:buChar char="Ø"/>
            </a:pPr>
            <a:r>
              <a:rPr lang="en-US" sz="1800" dirty="0">
                <a:solidFill>
                  <a:schemeClr val="accent1">
                    <a:lumMod val="75000"/>
                    <a:lumOff val="25000"/>
                  </a:schemeClr>
                </a:solidFill>
              </a:rPr>
              <a:t>Modify user email address in PeopleSoft</a:t>
            </a:r>
          </a:p>
          <a:p>
            <a:pPr lvl="2">
              <a:buClr>
                <a:schemeClr val="accent1">
                  <a:lumMod val="75000"/>
                  <a:lumOff val="25000"/>
                </a:schemeClr>
              </a:buClr>
              <a:buFont typeface="Wingdings" panose="05000000000000000000" pitchFamily="2" charset="2"/>
              <a:buChar char="Ø"/>
            </a:pPr>
            <a:r>
              <a:rPr lang="en-US" sz="1800" dirty="0">
                <a:solidFill>
                  <a:schemeClr val="accent1">
                    <a:lumMod val="75000"/>
                    <a:lumOff val="25000"/>
                  </a:schemeClr>
                </a:solidFill>
              </a:rPr>
              <a:t>Update a My Wallet transaction </a:t>
            </a:r>
          </a:p>
          <a:p>
            <a:pPr lvl="2">
              <a:buClr>
                <a:schemeClr val="accent1">
                  <a:lumMod val="75000"/>
                  <a:lumOff val="25000"/>
                </a:schemeClr>
              </a:buClr>
              <a:buFont typeface="Wingdings" panose="05000000000000000000" pitchFamily="2" charset="2"/>
              <a:buChar char="Ø"/>
            </a:pPr>
            <a:r>
              <a:rPr lang="en-US" sz="1800" dirty="0">
                <a:solidFill>
                  <a:schemeClr val="accent1">
                    <a:lumMod val="75000"/>
                    <a:lumOff val="25000"/>
                  </a:schemeClr>
                </a:solidFill>
              </a:rPr>
              <a:t>Apply use tax</a:t>
            </a:r>
          </a:p>
          <a:p>
            <a:pPr lvl="2">
              <a:buClr>
                <a:schemeClr val="accent1">
                  <a:lumMod val="75000"/>
                  <a:lumOff val="25000"/>
                </a:schemeClr>
              </a:buClr>
              <a:buFont typeface="Wingdings" panose="05000000000000000000" pitchFamily="2" charset="2"/>
              <a:buChar char="Ø"/>
            </a:pPr>
            <a:r>
              <a:rPr lang="en-US" sz="1800" dirty="0">
                <a:solidFill>
                  <a:schemeClr val="accent1">
                    <a:lumMod val="75000"/>
                    <a:lumOff val="25000"/>
                  </a:schemeClr>
                </a:solidFill>
              </a:rPr>
              <a:t>Create and submit an expense report</a:t>
            </a:r>
          </a:p>
          <a:p>
            <a:pPr marL="685800" lvl="3" indent="-342900">
              <a:buClr>
                <a:schemeClr val="accent1">
                  <a:lumMod val="75000"/>
                  <a:lumOff val="25000"/>
                </a:schemeClr>
              </a:buClr>
              <a:buFont typeface="Wingdings" panose="05000000000000000000" pitchFamily="2" charset="2"/>
              <a:buChar char="Ø"/>
              <a:tabLst>
                <a:tab pos="0" algn="l"/>
              </a:tabLst>
            </a:pPr>
            <a:endParaRPr lang="en-US" sz="1850" dirty="0">
              <a:solidFill>
                <a:schemeClr val="accent1">
                  <a:lumMod val="75000"/>
                  <a:lumOff val="25000"/>
                </a:schemeClr>
              </a:solidFill>
            </a:endParaRPr>
          </a:p>
          <a:p>
            <a:pPr lvl="2"/>
            <a:endParaRPr lang="en-US" dirty="0"/>
          </a:p>
          <a:p>
            <a:pPr lvl="2"/>
            <a:endParaRPr lang="en-US" dirty="0"/>
          </a:p>
        </p:txBody>
      </p:sp>
      <p:pic>
        <p:nvPicPr>
          <p:cNvPr id="5" name="Picture 4" descr="Text&#10;&#10;Description automatically generated with low confidence">
            <a:extLst>
              <a:ext uri="{FF2B5EF4-FFF2-40B4-BE49-F238E27FC236}">
                <a16:creationId xmlns:a16="http://schemas.microsoft.com/office/drawing/2014/main" id="{DD928F63-6808-A223-9B4E-13E7D6203F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2885" y="228600"/>
            <a:ext cx="6938230" cy="1516902"/>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965" y="1918447"/>
            <a:ext cx="9200072" cy="4406153"/>
          </a:xfrm>
          <a:solidFill>
            <a:schemeClr val="tx1"/>
          </a:solidFill>
        </p:spPr>
        <p:txBody>
          <a:bodyPr>
            <a:normAutofit/>
          </a:bodyPr>
          <a:lstStyle/>
          <a:p>
            <a:pPr marL="0" indent="0">
              <a:buClr>
                <a:schemeClr val="accent1">
                  <a:lumMod val="75000"/>
                  <a:lumOff val="25000"/>
                </a:schemeClr>
              </a:buClr>
              <a:buNone/>
            </a:pPr>
            <a:r>
              <a:rPr lang="en-US" sz="1800" b="1" dirty="0">
                <a:solidFill>
                  <a:schemeClr val="accent1">
                    <a:lumMod val="75000"/>
                    <a:lumOff val="25000"/>
                  </a:schemeClr>
                </a:solidFill>
              </a:rPr>
              <a:t>How do I add my email address to Peoplesoft so that email notifications for PeopleSoft are directed to my inbox?</a:t>
            </a:r>
          </a:p>
          <a:p>
            <a:pPr>
              <a:buClr>
                <a:schemeClr val="accent1">
                  <a:lumMod val="75000"/>
                  <a:lumOff val="25000"/>
                </a:schemeClr>
              </a:buClr>
              <a:buFont typeface="Arial" panose="020B0604020202020204" pitchFamily="34" charset="0"/>
              <a:buChar char="•"/>
            </a:pPr>
            <a:r>
              <a:rPr lang="en-US" sz="1700" dirty="0">
                <a:solidFill>
                  <a:schemeClr val="accent1">
                    <a:lumMod val="75000"/>
                    <a:lumOff val="25000"/>
                  </a:schemeClr>
                </a:solidFill>
              </a:rPr>
              <a:t>Navigate to the “My System Profile” page in Peoplesoft by clicking on Main Menu &gt; My System Profile.  See breadcrumbs highlighted in yellow in the screenshot below.</a:t>
            </a:r>
          </a:p>
          <a:p>
            <a:pPr>
              <a:buClr>
                <a:schemeClr val="accent1">
                  <a:lumMod val="75000"/>
                  <a:lumOff val="25000"/>
                </a:schemeClr>
              </a:buClr>
              <a:buFont typeface="Arial" panose="020B0604020202020204" pitchFamily="34" charset="0"/>
              <a:buChar char="•"/>
            </a:pPr>
            <a:r>
              <a:rPr lang="en-US" sz="1700" dirty="0">
                <a:solidFill>
                  <a:schemeClr val="accent1">
                    <a:lumMod val="75000"/>
                    <a:lumOff val="25000"/>
                  </a:schemeClr>
                </a:solidFill>
              </a:rPr>
              <a:t>Workflow Attributes – Check both Email User and Worklist User noted in step 1 below. This gives you the ability to approve supplier registrations both ways.</a:t>
            </a:r>
          </a:p>
          <a:p>
            <a:pPr>
              <a:buClr>
                <a:schemeClr val="accent1">
                  <a:lumMod val="75000"/>
                  <a:lumOff val="25000"/>
                </a:schemeClr>
              </a:buClr>
              <a:buFont typeface="Arial" panose="020B0604020202020204" pitchFamily="34" charset="0"/>
              <a:buChar char="•"/>
            </a:pPr>
            <a:r>
              <a:rPr lang="en-US" sz="1700" dirty="0">
                <a:solidFill>
                  <a:schemeClr val="accent1">
                    <a:lumMod val="75000"/>
                    <a:lumOff val="25000"/>
                  </a:schemeClr>
                </a:solidFill>
              </a:rPr>
              <a:t>Business Email – Be sure to have your business email populated here as the primary email account noted in step 2 below. All supplier related emails will go to this specific email.</a:t>
            </a:r>
          </a:p>
          <a:p>
            <a:pPr>
              <a:buClr>
                <a:schemeClr val="accent1">
                  <a:lumMod val="75000"/>
                  <a:lumOff val="25000"/>
                </a:schemeClr>
              </a:buClr>
              <a:buFont typeface="Arial" panose="020B0604020202020204" pitchFamily="34" charset="0"/>
              <a:buChar char="•"/>
            </a:pPr>
            <a:r>
              <a:rPr lang="en-US" sz="1700" dirty="0">
                <a:solidFill>
                  <a:schemeClr val="accent1">
                    <a:lumMod val="75000"/>
                    <a:lumOff val="25000"/>
                  </a:schemeClr>
                </a:solidFill>
              </a:rPr>
              <a:t>Save Changes – Click the Save button to save all changes made on this page</a:t>
            </a:r>
          </a:p>
          <a:p>
            <a:pPr marL="0" indent="0" algn="ctr">
              <a:buClr>
                <a:schemeClr val="accent1">
                  <a:lumMod val="75000"/>
                  <a:lumOff val="25000"/>
                </a:schemeClr>
              </a:buClr>
              <a:buNone/>
            </a:pPr>
            <a:r>
              <a:rPr lang="en-US" dirty="0"/>
              <a:t>Changes – Click the Save button to save all changes made on this page</a:t>
            </a:r>
          </a:p>
        </p:txBody>
      </p:sp>
      <p:pic>
        <p:nvPicPr>
          <p:cNvPr id="4" name="Picture 3" descr="Text&#10;&#10;Description automatically generated with low confidence">
            <a:extLst>
              <a:ext uri="{FF2B5EF4-FFF2-40B4-BE49-F238E27FC236}">
                <a16:creationId xmlns:a16="http://schemas.microsoft.com/office/drawing/2014/main" id="{B7B55C8B-5A53-279B-C19A-82FF3B2A13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2550885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572153" y="1600200"/>
            <a:ext cx="8245520" cy="4419599"/>
          </a:xfrm>
          <a:prstGeom prst="rect">
            <a:avLst/>
          </a:prstGeom>
        </p:spPr>
      </p:pic>
      <p:sp>
        <p:nvSpPr>
          <p:cNvPr id="3" name="Title 2"/>
          <p:cNvSpPr>
            <a:spLocks noGrp="1"/>
          </p:cNvSpPr>
          <p:nvPr>
            <p:ph type="title"/>
          </p:nvPr>
        </p:nvSpPr>
        <p:spPr/>
        <p:txBody>
          <a:bodyPr>
            <a:normAutofit fontScale="90000"/>
          </a:bodyPr>
          <a:lstStyle/>
          <a:p>
            <a:r>
              <a:rPr lang="en-US" dirty="0"/>
              <a:t>Setting email preferences in PeopleSoft</a:t>
            </a:r>
          </a:p>
        </p:txBody>
      </p:sp>
    </p:spTree>
    <p:extLst>
      <p:ext uri="{BB962C8B-B14F-4D97-AF65-F5344CB8AC3E}">
        <p14:creationId xmlns:p14="http://schemas.microsoft.com/office/powerpoint/2010/main" val="4934137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869141"/>
            <a:ext cx="9144000" cy="4953000"/>
          </a:xfrm>
          <a:solidFill>
            <a:schemeClr val="tx1"/>
          </a:solidFill>
        </p:spPr>
        <p:txBody>
          <a:bodyPr>
            <a:normAutofit/>
          </a:bodyPr>
          <a:lstStyle/>
          <a:p>
            <a:pPr marL="0" algn="ctr" defTabSz="457200">
              <a:buNone/>
            </a:pPr>
            <a:r>
              <a:rPr lang="en-US" sz="2200" b="1" dirty="0">
                <a:solidFill>
                  <a:schemeClr val="accent1">
                    <a:lumMod val="75000"/>
                    <a:lumOff val="25000"/>
                  </a:schemeClr>
                </a:solidFill>
              </a:rPr>
              <a:t>Purchasing Card</a:t>
            </a:r>
            <a:endParaRPr lang="en-US" sz="1100" b="1" u="sng" dirty="0">
              <a:solidFill>
                <a:schemeClr val="accent1">
                  <a:lumMod val="75000"/>
                  <a:lumOff val="25000"/>
                </a:schemeClr>
              </a:solidFill>
            </a:endParaRPr>
          </a:p>
          <a:p>
            <a:pPr marL="0" indent="0">
              <a:buNone/>
            </a:pPr>
            <a:r>
              <a:rPr lang="en-US" sz="1800" u="sng" dirty="0">
                <a:solidFill>
                  <a:schemeClr val="accent1">
                    <a:lumMod val="75000"/>
                    <a:lumOff val="25000"/>
                  </a:schemeClr>
                </a:solidFill>
              </a:rPr>
              <a:t>PeopleSoft My Wallet Overview</a:t>
            </a:r>
          </a:p>
          <a:p>
            <a:pPr marL="0" indent="0">
              <a:buNone/>
            </a:pPr>
            <a:r>
              <a:rPr lang="en-US" sz="1700" dirty="0">
                <a:solidFill>
                  <a:schemeClr val="accent1">
                    <a:lumMod val="75000"/>
                    <a:lumOff val="25000"/>
                  </a:schemeClr>
                </a:solidFill>
              </a:rPr>
              <a:t>Procurement Card transactions (charges) are interfaced from Bank of America into PeopleSoft My Wallet daily. Cardholders and Liaisons are responsible for reviewing and updating each card charge before they are consolidated into the Expense Report statement. The following is required for each card transaction:</a:t>
            </a:r>
          </a:p>
          <a:p>
            <a:pPr marL="630936" lvl="2" indent="0">
              <a:buNone/>
            </a:pPr>
            <a:r>
              <a:rPr lang="en-US" sz="1600" dirty="0">
                <a:solidFill>
                  <a:schemeClr val="accent1">
                    <a:lumMod val="75000"/>
                    <a:lumOff val="25000"/>
                  </a:schemeClr>
                </a:solidFill>
              </a:rPr>
              <a:t>a. Entering a justification and description for each transaction.</a:t>
            </a:r>
          </a:p>
          <a:p>
            <a:pPr marL="630936" lvl="2" indent="0">
              <a:buNone/>
            </a:pPr>
            <a:r>
              <a:rPr lang="en-US" sz="1600" dirty="0">
                <a:solidFill>
                  <a:schemeClr val="accent1">
                    <a:lumMod val="75000"/>
                    <a:lumOff val="25000"/>
                  </a:schemeClr>
                </a:solidFill>
              </a:rPr>
              <a:t>b. Reviewing and updating the use tax applicability.</a:t>
            </a:r>
          </a:p>
          <a:p>
            <a:pPr marL="860425" lvl="2" indent="-230188">
              <a:buNone/>
            </a:pPr>
            <a:r>
              <a:rPr lang="en-US" sz="1600" dirty="0">
                <a:solidFill>
                  <a:schemeClr val="accent1">
                    <a:lumMod val="75000"/>
                    <a:lumOff val="25000"/>
                  </a:schemeClr>
                </a:solidFill>
              </a:rPr>
              <a:t>c. Attaching the receipt to the transaction (may also be done on the expense report).</a:t>
            </a:r>
          </a:p>
          <a:p>
            <a:pPr marL="0" lvl="2" indent="0">
              <a:buNone/>
            </a:pPr>
            <a:r>
              <a:rPr lang="en-US" sz="1700" dirty="0">
                <a:solidFill>
                  <a:schemeClr val="accent1">
                    <a:lumMod val="75000"/>
                    <a:lumOff val="25000"/>
                  </a:schemeClr>
                </a:solidFill>
              </a:rPr>
              <a:t>Some of these requirements may be completed on the expense report page; however, updating use tax applicability must be completed on the my wallet details page.</a:t>
            </a:r>
          </a:p>
        </p:txBody>
      </p:sp>
      <p:pic>
        <p:nvPicPr>
          <p:cNvPr id="4" name="Picture 3" descr="Text&#10;&#10;Description automatically generated with low confidence">
            <a:extLst>
              <a:ext uri="{FF2B5EF4-FFF2-40B4-BE49-F238E27FC236}">
                <a16:creationId xmlns:a16="http://schemas.microsoft.com/office/drawing/2014/main" id="{F02F95B2-EBF2-F52C-5600-5590006B45E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905000"/>
            <a:ext cx="9144000" cy="5105400"/>
          </a:xfrm>
          <a:solidFill>
            <a:schemeClr val="tx1"/>
          </a:solidFill>
        </p:spPr>
        <p:txBody>
          <a:bodyPr>
            <a:normAutofit/>
          </a:bodyPr>
          <a:lstStyle/>
          <a:p>
            <a:pPr marL="0" algn="ctr" defTabSz="457200">
              <a:buNone/>
            </a:pPr>
            <a:r>
              <a:rPr lang="en-US" sz="2200" b="1" dirty="0">
                <a:solidFill>
                  <a:schemeClr val="accent1">
                    <a:lumMod val="75000"/>
                    <a:lumOff val="25000"/>
                  </a:schemeClr>
                </a:solidFill>
              </a:rPr>
              <a:t>Purchasing Card </a:t>
            </a:r>
            <a:endParaRPr lang="en-US" sz="1100" b="1" u="sng" dirty="0">
              <a:solidFill>
                <a:schemeClr val="accent1">
                  <a:lumMod val="75000"/>
                  <a:lumOff val="25000"/>
                </a:schemeClr>
              </a:solidFill>
            </a:endParaRPr>
          </a:p>
          <a:p>
            <a:pPr marL="0" indent="0">
              <a:buNone/>
            </a:pPr>
            <a:r>
              <a:rPr lang="en-US" sz="2000" u="sng" dirty="0">
                <a:solidFill>
                  <a:schemeClr val="accent1">
                    <a:lumMod val="75000"/>
                    <a:lumOff val="25000"/>
                  </a:schemeClr>
                </a:solidFill>
              </a:rPr>
              <a:t>Using PeopleSoft My Wallet</a:t>
            </a:r>
          </a:p>
          <a:p>
            <a:pPr>
              <a:buClr>
                <a:schemeClr val="accent1">
                  <a:lumMod val="75000"/>
                  <a:lumOff val="25000"/>
                </a:schemeClr>
              </a:buClr>
              <a:buFont typeface="Wingdings" panose="05000000000000000000" pitchFamily="2" charset="2"/>
              <a:buChar char="v"/>
            </a:pPr>
            <a:r>
              <a:rPr lang="en-US" sz="1700" dirty="0">
                <a:solidFill>
                  <a:schemeClr val="accent1">
                    <a:lumMod val="75000"/>
                    <a:lumOff val="25000"/>
                  </a:schemeClr>
                </a:solidFill>
              </a:rPr>
              <a:t>Navigation:</a:t>
            </a:r>
          </a:p>
          <a:p>
            <a:pPr lvl="1">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Main Menu &gt; Employee Self Service &gt; Travel and Expenses &gt; My Wallet</a:t>
            </a:r>
          </a:p>
          <a:p>
            <a:pPr>
              <a:buClr>
                <a:schemeClr val="accent1">
                  <a:lumMod val="75000"/>
                  <a:lumOff val="25000"/>
                </a:schemeClr>
              </a:buClr>
              <a:buFont typeface="Wingdings" panose="05000000000000000000" pitchFamily="2" charset="2"/>
              <a:buChar char="v"/>
            </a:pPr>
            <a:r>
              <a:rPr lang="en-US" sz="1700" dirty="0">
                <a:solidFill>
                  <a:schemeClr val="accent1">
                    <a:lumMod val="75000"/>
                    <a:lumOff val="25000"/>
                  </a:schemeClr>
                </a:solidFill>
              </a:rPr>
              <a:t>Select the Cardholder by searching by USCID, Name or Employee ID</a:t>
            </a:r>
          </a:p>
          <a:p>
            <a:pPr>
              <a:buClr>
                <a:schemeClr val="accent1">
                  <a:lumMod val="75000"/>
                  <a:lumOff val="25000"/>
                </a:schemeClr>
              </a:buClr>
              <a:buFont typeface="Wingdings" panose="05000000000000000000" pitchFamily="2" charset="2"/>
              <a:buChar char="v"/>
            </a:pPr>
            <a:r>
              <a:rPr lang="en-US" sz="1700" dirty="0">
                <a:solidFill>
                  <a:schemeClr val="accent1">
                    <a:lumMod val="75000"/>
                    <a:lumOff val="25000"/>
                  </a:schemeClr>
                </a:solidFill>
              </a:rPr>
              <a:t>Select the Account Number and click SEARCH</a:t>
            </a:r>
          </a:p>
          <a:p>
            <a:pPr>
              <a:buClr>
                <a:schemeClr val="accent1">
                  <a:lumMod val="75000"/>
                  <a:lumOff val="25000"/>
                </a:schemeClr>
              </a:buClr>
              <a:buFont typeface="Wingdings" panose="05000000000000000000" pitchFamily="2" charset="2"/>
              <a:buChar char="v"/>
            </a:pPr>
            <a:r>
              <a:rPr lang="en-US" sz="1700" dirty="0">
                <a:solidFill>
                  <a:schemeClr val="accent1">
                    <a:lumMod val="75000"/>
                    <a:lumOff val="25000"/>
                  </a:schemeClr>
                </a:solidFill>
              </a:rPr>
              <a:t>Select the credit card account number for the cardholder and click SEARCH</a:t>
            </a:r>
          </a:p>
          <a:p>
            <a:pPr>
              <a:buClr>
                <a:schemeClr val="accent1">
                  <a:lumMod val="75000"/>
                  <a:lumOff val="25000"/>
                </a:schemeClr>
              </a:buClr>
              <a:buFont typeface="Wingdings" panose="05000000000000000000" pitchFamily="2" charset="2"/>
              <a:buChar char="v"/>
            </a:pPr>
            <a:r>
              <a:rPr lang="en-US" sz="1700" dirty="0">
                <a:solidFill>
                  <a:schemeClr val="accent1">
                    <a:lumMod val="75000"/>
                    <a:lumOff val="25000"/>
                  </a:schemeClr>
                </a:solidFill>
              </a:rPr>
              <a:t>Click on the Expense Type to open the My Wallet Details Page.</a:t>
            </a:r>
          </a:p>
          <a:p>
            <a:pPr>
              <a:buClr>
                <a:schemeClr val="accent1">
                  <a:lumMod val="75000"/>
                  <a:lumOff val="25000"/>
                </a:schemeClr>
              </a:buClr>
              <a:buFont typeface="Wingdings" panose="05000000000000000000" pitchFamily="2" charset="2"/>
              <a:buChar char="v"/>
            </a:pPr>
            <a:r>
              <a:rPr lang="en-US" sz="1700" dirty="0">
                <a:solidFill>
                  <a:schemeClr val="accent1">
                    <a:lumMod val="75000"/>
                    <a:lumOff val="25000"/>
                  </a:schemeClr>
                </a:solidFill>
              </a:rPr>
              <a:t>Expense Type Drop Down Box</a:t>
            </a:r>
          </a:p>
          <a:p>
            <a:pPr lvl="1">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Each MCC (Merchant Category Code) defaults to an Expense type; however, this is a default only. The expense type can be changed if needed. The expense type defaults the general ledger account on the expense report. Changing the expense type on the my wallet page may prevent the need to change the GL account on the expense report entry page.</a:t>
            </a:r>
          </a:p>
          <a:p>
            <a:pPr>
              <a:buClr>
                <a:schemeClr val="accent1">
                  <a:lumMod val="75000"/>
                  <a:lumOff val="25000"/>
                </a:schemeClr>
              </a:buClr>
              <a:buFont typeface="Wingdings" panose="05000000000000000000" pitchFamily="2" charset="2"/>
              <a:buChar char="v"/>
            </a:pPr>
            <a:endParaRPr lang="en-US" sz="2000" dirty="0">
              <a:solidFill>
                <a:schemeClr val="accent1">
                  <a:lumMod val="75000"/>
                  <a:lumOff val="25000"/>
                </a:schemeClr>
              </a:solidFill>
            </a:endParaRPr>
          </a:p>
        </p:txBody>
      </p:sp>
      <p:pic>
        <p:nvPicPr>
          <p:cNvPr id="4" name="Picture 3" descr="Text&#10;&#10;Description automatically generated with low confidence">
            <a:extLst>
              <a:ext uri="{FF2B5EF4-FFF2-40B4-BE49-F238E27FC236}">
                <a16:creationId xmlns:a16="http://schemas.microsoft.com/office/drawing/2014/main" id="{F8AE0492-1422-EACB-B4C4-1F426222B00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3384029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905000"/>
            <a:ext cx="9067800" cy="5105400"/>
          </a:xfrm>
          <a:solidFill>
            <a:schemeClr val="tx1"/>
          </a:solidFill>
        </p:spPr>
        <p:txBody>
          <a:bodyPr>
            <a:normAutofit/>
          </a:bodyPr>
          <a:lstStyle/>
          <a:p>
            <a:pPr marL="0" algn="ctr" defTabSz="457200">
              <a:buNone/>
            </a:pPr>
            <a:r>
              <a:rPr lang="en-US" sz="2200" b="1" dirty="0">
                <a:solidFill>
                  <a:schemeClr val="accent1">
                    <a:lumMod val="75000"/>
                    <a:lumOff val="25000"/>
                  </a:schemeClr>
                </a:solidFill>
              </a:rPr>
              <a:t>Purchasing Card</a:t>
            </a:r>
            <a:endParaRPr lang="en-US" sz="1100" b="1" u="sng" dirty="0">
              <a:solidFill>
                <a:schemeClr val="accent1">
                  <a:lumMod val="75000"/>
                  <a:lumOff val="25000"/>
                </a:schemeClr>
              </a:solidFill>
            </a:endParaRPr>
          </a:p>
          <a:p>
            <a:pPr marL="0" indent="0">
              <a:buNone/>
            </a:pPr>
            <a:r>
              <a:rPr lang="en-US" sz="1800" u="sng" dirty="0">
                <a:solidFill>
                  <a:schemeClr val="accent1">
                    <a:lumMod val="75000"/>
                    <a:lumOff val="25000"/>
                  </a:schemeClr>
                </a:solidFill>
              </a:rPr>
              <a:t>Using PeopleSoft My Wallet (Cont’d)</a:t>
            </a:r>
          </a:p>
          <a:p>
            <a:pPr>
              <a:buClr>
                <a:schemeClr val="accent1">
                  <a:lumMod val="75000"/>
                  <a:lumOff val="25000"/>
                </a:schemeClr>
              </a:buClr>
              <a:buFont typeface="Wingdings" panose="05000000000000000000" pitchFamily="2" charset="2"/>
              <a:buChar char="v"/>
            </a:pPr>
            <a:r>
              <a:rPr lang="en-US" sz="1700" dirty="0">
                <a:solidFill>
                  <a:schemeClr val="accent1">
                    <a:lumMod val="75000"/>
                    <a:lumOff val="25000"/>
                  </a:schemeClr>
                </a:solidFill>
              </a:rPr>
              <a:t>Description (Shows as “Additional Details” on My Wallet page)</a:t>
            </a:r>
          </a:p>
          <a:p>
            <a:pPr lvl="1">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Describe the procurement card transaction. This description will interface into the expense report. A description for each procurement card transaction is required; however, it may be entered on the expense report later.</a:t>
            </a:r>
          </a:p>
          <a:p>
            <a:pPr marL="257175" lvl="1" indent="-257175">
              <a:buClr>
                <a:schemeClr val="accent1">
                  <a:lumMod val="75000"/>
                  <a:lumOff val="25000"/>
                </a:schemeClr>
              </a:buClr>
              <a:buFont typeface="Wingdings" panose="05000000000000000000" pitchFamily="2" charset="2"/>
              <a:buChar char="v"/>
            </a:pPr>
            <a:r>
              <a:rPr lang="en-US" sz="1700" dirty="0">
                <a:solidFill>
                  <a:schemeClr val="accent1">
                    <a:lumMod val="75000"/>
                    <a:lumOff val="25000"/>
                  </a:schemeClr>
                </a:solidFill>
              </a:rPr>
              <a:t>Apply Use Tax if supplier has not charged sales tax</a:t>
            </a:r>
          </a:p>
          <a:p>
            <a:pPr marL="585787" lvl="2" indent="-285750">
              <a:buClr>
                <a:schemeClr val="accent1">
                  <a:lumMod val="75000"/>
                  <a:lumOff val="25000"/>
                </a:schemeClr>
              </a:buClr>
              <a:buFont typeface="Wingdings" panose="05000000000000000000" pitchFamily="2" charset="2"/>
              <a:buChar char="§"/>
            </a:pPr>
            <a:r>
              <a:rPr lang="en-US" sz="1550" dirty="0">
                <a:solidFill>
                  <a:schemeClr val="accent1">
                    <a:lumMod val="75000"/>
                    <a:lumOff val="25000"/>
                  </a:schemeClr>
                </a:solidFill>
              </a:rPr>
              <a:t>Use tax is a sales tax on a purchase on which no tax was collected from the supplier</a:t>
            </a:r>
          </a:p>
          <a:p>
            <a:pPr marL="573088" lvl="2" indent="0">
              <a:buClr>
                <a:schemeClr val="accent1">
                  <a:lumMod val="75000"/>
                  <a:lumOff val="25000"/>
                </a:schemeClr>
              </a:buClr>
              <a:buNone/>
            </a:pPr>
            <a:r>
              <a:rPr lang="en-US" sz="1550" dirty="0">
                <a:solidFill>
                  <a:schemeClr val="accent1">
                    <a:lumMod val="75000"/>
                    <a:lumOff val="25000"/>
                  </a:schemeClr>
                </a:solidFill>
              </a:rPr>
              <a:t>on their original invoice. </a:t>
            </a:r>
          </a:p>
          <a:p>
            <a:pPr marL="985837" lvl="3" indent="-342900">
              <a:buClr>
                <a:schemeClr val="accent1">
                  <a:lumMod val="75000"/>
                  <a:lumOff val="25000"/>
                </a:schemeClr>
              </a:buClr>
              <a:buFont typeface="Wingdings" panose="05000000000000000000" pitchFamily="2" charset="2"/>
              <a:buChar char="Ø"/>
            </a:pPr>
            <a:r>
              <a:rPr lang="en-US" sz="1450" dirty="0">
                <a:solidFill>
                  <a:schemeClr val="accent1">
                    <a:lumMod val="75000"/>
                    <a:lumOff val="25000"/>
                  </a:schemeClr>
                </a:solidFill>
              </a:rPr>
              <a:t>If Use Tax is applicable, check APPLY USE TAX box. </a:t>
            </a:r>
          </a:p>
          <a:p>
            <a:pPr marL="985837" lvl="3" indent="-342900">
              <a:buClr>
                <a:schemeClr val="accent1">
                  <a:lumMod val="75000"/>
                  <a:lumOff val="25000"/>
                </a:schemeClr>
              </a:buClr>
              <a:buFont typeface="Wingdings" panose="05000000000000000000" pitchFamily="2" charset="2"/>
              <a:buChar char="Ø"/>
            </a:pPr>
            <a:r>
              <a:rPr lang="en-US" sz="1450" dirty="0">
                <a:solidFill>
                  <a:schemeClr val="accent1">
                    <a:lumMod val="75000"/>
                    <a:lumOff val="25000"/>
                  </a:schemeClr>
                </a:solidFill>
              </a:rPr>
              <a:t>Office Location - This field is required when the use tax checkbox is selected.</a:t>
            </a:r>
          </a:p>
          <a:p>
            <a:pPr marL="985837" lvl="3" indent="-342900">
              <a:buClr>
                <a:schemeClr val="accent1">
                  <a:lumMod val="75000"/>
                  <a:lumOff val="25000"/>
                </a:schemeClr>
              </a:buClr>
              <a:buFont typeface="Wingdings" panose="05000000000000000000" pitchFamily="2" charset="2"/>
              <a:buChar char="Ø"/>
            </a:pPr>
            <a:endParaRPr lang="en-US" sz="1450" dirty="0">
              <a:solidFill>
                <a:schemeClr val="accent1">
                  <a:lumMod val="75000"/>
                  <a:lumOff val="25000"/>
                </a:schemeClr>
              </a:solidFill>
            </a:endParaRPr>
          </a:p>
          <a:p>
            <a:pPr marL="287338" lvl="3" indent="285750">
              <a:buClr>
                <a:schemeClr val="accent1">
                  <a:lumMod val="75000"/>
                  <a:lumOff val="25000"/>
                </a:schemeClr>
              </a:buClr>
              <a:buFont typeface="Wingdings" panose="05000000000000000000" pitchFamily="2" charset="2"/>
              <a:buChar char="§"/>
            </a:pPr>
            <a:r>
              <a:rPr lang="en-US" sz="1450" dirty="0">
                <a:solidFill>
                  <a:schemeClr val="accent1">
                    <a:lumMod val="75000"/>
                    <a:lumOff val="25000"/>
                  </a:schemeClr>
                </a:solidFill>
              </a:rPr>
              <a:t>General guidelines for use tax: If the item is tangible then tax shall be charged.</a:t>
            </a:r>
          </a:p>
          <a:p>
            <a:pPr marL="300037" lvl="2" indent="0">
              <a:buClr>
                <a:schemeClr val="accent1">
                  <a:lumMod val="75000"/>
                  <a:lumOff val="25000"/>
                </a:schemeClr>
              </a:buClr>
              <a:buNone/>
            </a:pPr>
            <a:endParaRPr lang="en-US" sz="1700" dirty="0">
              <a:solidFill>
                <a:schemeClr val="accent1">
                  <a:lumMod val="75000"/>
                  <a:lumOff val="25000"/>
                </a:schemeClr>
              </a:solidFill>
            </a:endParaRPr>
          </a:p>
          <a:p>
            <a:pPr marL="0" indent="0">
              <a:buNone/>
            </a:pPr>
            <a:endParaRPr lang="en-US" sz="2000" u="sng" dirty="0">
              <a:solidFill>
                <a:schemeClr val="accent1">
                  <a:lumMod val="75000"/>
                  <a:lumOff val="25000"/>
                </a:schemeClr>
              </a:solidFill>
            </a:endParaRPr>
          </a:p>
        </p:txBody>
      </p:sp>
      <p:pic>
        <p:nvPicPr>
          <p:cNvPr id="4" name="Picture 3" descr="Text&#10;&#10;Description automatically generated with low confidence">
            <a:extLst>
              <a:ext uri="{FF2B5EF4-FFF2-40B4-BE49-F238E27FC236}">
                <a16:creationId xmlns:a16="http://schemas.microsoft.com/office/drawing/2014/main" id="{A6B62E63-B56F-BE86-B383-F8D1A0F088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25540583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869141"/>
            <a:ext cx="9144000" cy="4953000"/>
          </a:xfrm>
          <a:solidFill>
            <a:schemeClr val="tx1"/>
          </a:solidFill>
        </p:spPr>
        <p:txBody>
          <a:bodyPr>
            <a:normAutofit fontScale="55000" lnSpcReduction="20000"/>
          </a:bodyPr>
          <a:lstStyle/>
          <a:p>
            <a:pPr marL="0" algn="ctr" defTabSz="457200">
              <a:buNone/>
            </a:pPr>
            <a:r>
              <a:rPr lang="en-US" sz="3600" b="1" dirty="0">
                <a:solidFill>
                  <a:schemeClr val="accent1">
                    <a:lumMod val="75000"/>
                    <a:lumOff val="25000"/>
                  </a:schemeClr>
                </a:solidFill>
              </a:rPr>
              <a:t>Purchasing Card </a:t>
            </a:r>
            <a:endParaRPr lang="en-US" sz="3600" b="1" u="sng" dirty="0">
              <a:solidFill>
                <a:schemeClr val="accent1">
                  <a:lumMod val="75000"/>
                  <a:lumOff val="25000"/>
                </a:schemeClr>
              </a:solidFill>
            </a:endParaRPr>
          </a:p>
          <a:p>
            <a:pPr marL="0" indent="0">
              <a:buNone/>
            </a:pPr>
            <a:r>
              <a:rPr lang="en-US" sz="3300" u="sng" dirty="0">
                <a:solidFill>
                  <a:schemeClr val="accent1">
                    <a:lumMod val="75000"/>
                    <a:lumOff val="25000"/>
                  </a:schemeClr>
                </a:solidFill>
              </a:rPr>
              <a:t>Using PeopleSoft My Wallet (Cont’d)</a:t>
            </a:r>
          </a:p>
          <a:p>
            <a:pPr>
              <a:buClr>
                <a:schemeClr val="accent1">
                  <a:lumMod val="75000"/>
                  <a:lumOff val="25000"/>
                </a:schemeClr>
              </a:buClr>
              <a:buFont typeface="Wingdings" panose="05000000000000000000" pitchFamily="2" charset="2"/>
              <a:buChar char="v"/>
            </a:pPr>
            <a:r>
              <a:rPr lang="en-US" sz="3100" dirty="0">
                <a:solidFill>
                  <a:schemeClr val="accent1">
                    <a:lumMod val="75000"/>
                    <a:lumOff val="25000"/>
                  </a:schemeClr>
                </a:solidFill>
              </a:rPr>
              <a:t>Attach Receipts to a My Wallet Transaction</a:t>
            </a:r>
          </a:p>
          <a:p>
            <a:pPr lvl="1">
              <a:buClr>
                <a:schemeClr val="accent1">
                  <a:lumMod val="75000"/>
                  <a:lumOff val="25000"/>
                </a:schemeClr>
              </a:buClr>
              <a:buFont typeface="Wingdings" panose="05000000000000000000" pitchFamily="2" charset="2"/>
              <a:buChar char="Ø"/>
            </a:pPr>
            <a:r>
              <a:rPr lang="en-US" sz="2900" dirty="0">
                <a:solidFill>
                  <a:schemeClr val="accent1">
                    <a:lumMod val="75000"/>
                    <a:lumOff val="25000"/>
                  </a:schemeClr>
                </a:solidFill>
              </a:rPr>
              <a:t>Receipts for each transaction is required; however, your department process may require all receipts to be scanned as one batch and attached to the expense report. If so, an individual receipt attached to the procurement card transaction is not required.</a:t>
            </a:r>
          </a:p>
          <a:p>
            <a:pPr lvl="2">
              <a:buClr>
                <a:schemeClr val="accent1">
                  <a:lumMod val="75000"/>
                  <a:lumOff val="25000"/>
                </a:schemeClr>
              </a:buClr>
              <a:buFont typeface="Wingdings" panose="05000000000000000000" pitchFamily="2" charset="2"/>
              <a:buChar char="ü"/>
            </a:pPr>
            <a:r>
              <a:rPr lang="en-US" sz="2900" dirty="0">
                <a:solidFill>
                  <a:schemeClr val="accent1">
                    <a:lumMod val="75000"/>
                    <a:lumOff val="25000"/>
                  </a:schemeClr>
                </a:solidFill>
              </a:rPr>
              <a:t>To add a receipt, click the attachment link</a:t>
            </a:r>
          </a:p>
          <a:p>
            <a:pPr lvl="2">
              <a:buClr>
                <a:schemeClr val="accent1">
                  <a:lumMod val="75000"/>
                  <a:lumOff val="25000"/>
                </a:schemeClr>
              </a:buClr>
              <a:buFont typeface="Wingdings" panose="05000000000000000000" pitchFamily="2" charset="2"/>
              <a:buChar char="ü"/>
            </a:pPr>
            <a:r>
              <a:rPr lang="en-US" sz="2900" dirty="0">
                <a:solidFill>
                  <a:schemeClr val="accent1">
                    <a:lumMod val="75000"/>
                    <a:lumOff val="25000"/>
                  </a:schemeClr>
                </a:solidFill>
              </a:rPr>
              <a:t>Click Add Attachment</a:t>
            </a:r>
          </a:p>
          <a:p>
            <a:pPr lvl="2">
              <a:buClr>
                <a:schemeClr val="accent1">
                  <a:lumMod val="75000"/>
                  <a:lumOff val="25000"/>
                </a:schemeClr>
              </a:buClr>
              <a:buFont typeface="Wingdings" panose="05000000000000000000" pitchFamily="2" charset="2"/>
              <a:buChar char="ü"/>
            </a:pPr>
            <a:r>
              <a:rPr lang="en-US" sz="2900" dirty="0">
                <a:solidFill>
                  <a:schemeClr val="accent1">
                    <a:lumMod val="75000"/>
                    <a:lumOff val="25000"/>
                  </a:schemeClr>
                </a:solidFill>
              </a:rPr>
              <a:t>Click Choose File</a:t>
            </a:r>
          </a:p>
          <a:p>
            <a:pPr lvl="2">
              <a:buClr>
                <a:schemeClr val="accent1">
                  <a:lumMod val="75000"/>
                  <a:lumOff val="25000"/>
                </a:schemeClr>
              </a:buClr>
              <a:buFont typeface="Wingdings" panose="05000000000000000000" pitchFamily="2" charset="2"/>
              <a:buChar char="ü"/>
            </a:pPr>
            <a:r>
              <a:rPr lang="en-US" sz="2900" dirty="0">
                <a:solidFill>
                  <a:schemeClr val="accent1">
                    <a:lumMod val="75000"/>
                    <a:lumOff val="25000"/>
                  </a:schemeClr>
                </a:solidFill>
              </a:rPr>
              <a:t>Select the file and click “Open”</a:t>
            </a:r>
          </a:p>
          <a:p>
            <a:pPr lvl="2">
              <a:buClr>
                <a:schemeClr val="accent1">
                  <a:lumMod val="75000"/>
                  <a:lumOff val="25000"/>
                </a:schemeClr>
              </a:buClr>
              <a:buFont typeface="Wingdings" panose="05000000000000000000" pitchFamily="2" charset="2"/>
              <a:buChar char="ü"/>
            </a:pPr>
            <a:r>
              <a:rPr lang="en-US" sz="2900" dirty="0">
                <a:solidFill>
                  <a:schemeClr val="accent1">
                    <a:lumMod val="75000"/>
                    <a:lumOff val="25000"/>
                  </a:schemeClr>
                </a:solidFill>
              </a:rPr>
              <a:t>Click Upload</a:t>
            </a:r>
          </a:p>
          <a:p>
            <a:pPr lvl="2">
              <a:buClr>
                <a:schemeClr val="accent1">
                  <a:lumMod val="75000"/>
                  <a:lumOff val="25000"/>
                </a:schemeClr>
              </a:buClr>
              <a:buFont typeface="Wingdings" panose="05000000000000000000" pitchFamily="2" charset="2"/>
              <a:buChar char="ü"/>
            </a:pPr>
            <a:r>
              <a:rPr lang="en-US" sz="2900" dirty="0">
                <a:solidFill>
                  <a:schemeClr val="accent1">
                    <a:lumMod val="75000"/>
                    <a:lumOff val="25000"/>
                  </a:schemeClr>
                </a:solidFill>
              </a:rPr>
              <a:t>Enter a description (optional), add additional attachments (optional), then click OK</a:t>
            </a:r>
          </a:p>
          <a:p>
            <a:pPr lvl="2">
              <a:buClr>
                <a:schemeClr val="accent1">
                  <a:lumMod val="75000"/>
                  <a:lumOff val="25000"/>
                </a:schemeClr>
              </a:buClr>
              <a:buFont typeface="Wingdings" panose="05000000000000000000" pitchFamily="2" charset="2"/>
              <a:buChar char="ü"/>
            </a:pPr>
            <a:r>
              <a:rPr lang="en-US" sz="2900" dirty="0">
                <a:solidFill>
                  <a:schemeClr val="accent1">
                    <a:lumMod val="75000"/>
                    <a:lumOff val="25000"/>
                  </a:schemeClr>
                </a:solidFill>
              </a:rPr>
              <a:t>After adding the attachments, the link changes and displays the number of attachments</a:t>
            </a:r>
          </a:p>
          <a:p>
            <a:pPr lvl="2">
              <a:buClr>
                <a:schemeClr val="accent1">
                  <a:lumMod val="75000"/>
                  <a:lumOff val="25000"/>
                </a:schemeClr>
              </a:buClr>
              <a:buFont typeface="Wingdings" panose="05000000000000000000" pitchFamily="2" charset="2"/>
              <a:buChar char="ü"/>
            </a:pPr>
            <a:r>
              <a:rPr lang="en-US" sz="2900" dirty="0">
                <a:solidFill>
                  <a:schemeClr val="accent1">
                    <a:lumMod val="75000"/>
                    <a:lumOff val="25000"/>
                  </a:schemeClr>
                </a:solidFill>
              </a:rPr>
              <a:t>On the my wallet page, the attachment logo changes after attachments have been added</a:t>
            </a:r>
          </a:p>
        </p:txBody>
      </p:sp>
      <p:pic>
        <p:nvPicPr>
          <p:cNvPr id="4" name="Picture 3" descr="Text&#10;&#10;Description automatically generated with low confidence">
            <a:extLst>
              <a:ext uri="{FF2B5EF4-FFF2-40B4-BE49-F238E27FC236}">
                <a16:creationId xmlns:a16="http://schemas.microsoft.com/office/drawing/2014/main" id="{9F7BC055-6F3B-BA17-8049-8ADFC98F53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41128473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869141"/>
            <a:ext cx="9099176" cy="4953000"/>
          </a:xfrm>
          <a:solidFill>
            <a:schemeClr val="tx1"/>
          </a:solidFill>
        </p:spPr>
        <p:txBody>
          <a:bodyPr>
            <a:normAutofit/>
          </a:bodyPr>
          <a:lstStyle/>
          <a:p>
            <a:pPr marL="0" algn="ctr" defTabSz="457200">
              <a:buNone/>
            </a:pPr>
            <a:r>
              <a:rPr lang="en-US" sz="2000" b="1" dirty="0">
                <a:solidFill>
                  <a:schemeClr val="accent1">
                    <a:lumMod val="75000"/>
                    <a:lumOff val="25000"/>
                  </a:schemeClr>
                </a:solidFill>
              </a:rPr>
              <a:t>    Creating a Card Statement Expense Report</a:t>
            </a:r>
          </a:p>
          <a:p>
            <a:pPr marL="0" defTabSz="457200">
              <a:buNone/>
            </a:pPr>
            <a:r>
              <a:rPr lang="en-US" sz="1700" dirty="0">
                <a:solidFill>
                  <a:schemeClr val="accent1">
                    <a:lumMod val="75000"/>
                    <a:lumOff val="25000"/>
                  </a:schemeClr>
                </a:solidFill>
              </a:rPr>
              <a:t>The Procurement Card expense report can be started at the beginning of the month. As transactions are interfaced from Bank of America into PeopleSoft, they may be added into the expense report. There is no need to wait until the end of the month to create the expense report statement for each cardholder.</a:t>
            </a:r>
          </a:p>
          <a:p>
            <a:pPr marL="85725" indent="-342900" defTabSz="457200">
              <a:buClr>
                <a:schemeClr val="accent1">
                  <a:lumMod val="75000"/>
                  <a:lumOff val="25000"/>
                </a:schemeClr>
              </a:buClr>
              <a:buFont typeface="Wingdings" panose="05000000000000000000" pitchFamily="2" charset="2"/>
              <a:buChar char="v"/>
            </a:pPr>
            <a:r>
              <a:rPr lang="en-US" sz="1700" dirty="0">
                <a:solidFill>
                  <a:schemeClr val="accent1">
                    <a:lumMod val="75000"/>
                    <a:lumOff val="25000"/>
                  </a:schemeClr>
                </a:solidFill>
              </a:rPr>
              <a:t>Navigation</a:t>
            </a:r>
          </a:p>
          <a:p>
            <a:pPr marL="685800" lvl="2" indent="-342900"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Main Menu &gt; Employee Self Service &gt; Travel and Expenses &gt; Expense Reports &gt; Create/Modify</a:t>
            </a:r>
          </a:p>
          <a:p>
            <a:pPr marL="285750" lvl="2" indent="-285750" defTabSz="457200">
              <a:buClr>
                <a:schemeClr val="accent1">
                  <a:lumMod val="75000"/>
                  <a:lumOff val="25000"/>
                </a:schemeClr>
              </a:buClr>
              <a:buFont typeface="Wingdings" panose="05000000000000000000" pitchFamily="2" charset="2"/>
              <a:buChar char="v"/>
            </a:pPr>
            <a:r>
              <a:rPr lang="en-US" sz="1700" dirty="0">
                <a:solidFill>
                  <a:schemeClr val="accent1">
                    <a:lumMod val="75000"/>
                    <a:lumOff val="25000"/>
                  </a:schemeClr>
                </a:solidFill>
              </a:rPr>
              <a:t>Click the Add a New Value tab.</a:t>
            </a:r>
          </a:p>
          <a:p>
            <a:pPr marL="285750" lvl="2" indent="-285750" defTabSz="457200">
              <a:buClr>
                <a:schemeClr val="accent1">
                  <a:lumMod val="75000"/>
                  <a:lumOff val="25000"/>
                </a:schemeClr>
              </a:buClr>
              <a:buFont typeface="Wingdings" panose="05000000000000000000" pitchFamily="2" charset="2"/>
              <a:buChar char="v"/>
            </a:pPr>
            <a:r>
              <a:rPr lang="en-US" sz="1700" dirty="0">
                <a:solidFill>
                  <a:schemeClr val="accent1">
                    <a:lumMod val="75000"/>
                    <a:lumOff val="25000"/>
                  </a:schemeClr>
                </a:solidFill>
              </a:rPr>
              <a:t>Verify the USC ID you are creating the Expense Report for is correct. Change the USC ID if needed.</a:t>
            </a:r>
          </a:p>
          <a:p>
            <a:pPr marL="285750" lvl="2" indent="-285750" defTabSz="457200">
              <a:buClr>
                <a:schemeClr val="accent1">
                  <a:lumMod val="75000"/>
                  <a:lumOff val="25000"/>
                </a:schemeClr>
              </a:buClr>
              <a:buFont typeface="Wingdings" panose="05000000000000000000" pitchFamily="2" charset="2"/>
              <a:buChar char="v"/>
            </a:pPr>
            <a:r>
              <a:rPr lang="en-US" sz="1700" dirty="0">
                <a:solidFill>
                  <a:schemeClr val="accent1">
                    <a:lumMod val="75000"/>
                    <a:lumOff val="25000"/>
                  </a:schemeClr>
                </a:solidFill>
              </a:rPr>
              <a:t>Click the Add button.</a:t>
            </a:r>
          </a:p>
          <a:p>
            <a:pPr marL="285750" lvl="2" indent="-285750" defTabSz="457200">
              <a:buClr>
                <a:schemeClr val="accent1">
                  <a:lumMod val="75000"/>
                  <a:lumOff val="25000"/>
                </a:schemeClr>
              </a:buClr>
              <a:buFont typeface="Wingdings" panose="05000000000000000000" pitchFamily="2" charset="2"/>
              <a:buChar char="v"/>
            </a:pPr>
            <a:r>
              <a:rPr lang="en-US" sz="1700" dirty="0">
                <a:solidFill>
                  <a:schemeClr val="accent1">
                    <a:lumMod val="75000"/>
                    <a:lumOff val="25000"/>
                  </a:schemeClr>
                </a:solidFill>
              </a:rPr>
              <a:t>Verify you are creating the Expense Report for the correct person.</a:t>
            </a:r>
          </a:p>
        </p:txBody>
      </p:sp>
      <p:pic>
        <p:nvPicPr>
          <p:cNvPr id="4" name="Picture 3" descr="Text&#10;&#10;Description automatically generated with low confidence">
            <a:extLst>
              <a:ext uri="{FF2B5EF4-FFF2-40B4-BE49-F238E27FC236}">
                <a16:creationId xmlns:a16="http://schemas.microsoft.com/office/drawing/2014/main" id="{42A5DA4F-4528-546A-4F39-1111F9915AC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10997519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905000"/>
            <a:ext cx="9144000" cy="4953000"/>
          </a:xfrm>
          <a:solidFill>
            <a:schemeClr val="tx1"/>
          </a:solidFill>
        </p:spPr>
        <p:txBody>
          <a:bodyPr>
            <a:normAutofit fontScale="92500"/>
          </a:bodyPr>
          <a:lstStyle/>
          <a:p>
            <a:pPr marL="0" algn="ctr" defTabSz="457200">
              <a:buNone/>
            </a:pPr>
            <a:r>
              <a:rPr lang="en-US" sz="2400" b="1" dirty="0">
                <a:solidFill>
                  <a:schemeClr val="accent1">
                    <a:lumMod val="75000"/>
                    <a:lumOff val="25000"/>
                  </a:schemeClr>
                </a:solidFill>
              </a:rPr>
              <a:t>Creating a Card Statement Expense Report (Cont’d)</a:t>
            </a:r>
          </a:p>
          <a:p>
            <a:pPr marL="0" algn="ctr" defTabSz="457200">
              <a:buNone/>
            </a:pPr>
            <a:endParaRPr lang="en-US" sz="1000" b="1" dirty="0">
              <a:solidFill>
                <a:schemeClr val="accent1">
                  <a:lumMod val="75000"/>
                  <a:lumOff val="25000"/>
                </a:schemeClr>
              </a:solidFill>
            </a:endParaRPr>
          </a:p>
          <a:p>
            <a:pPr marL="285750" lvl="2" indent="-285750" defTabSz="457200">
              <a:buClr>
                <a:schemeClr val="accent1">
                  <a:lumMod val="75000"/>
                  <a:lumOff val="25000"/>
                </a:schemeClr>
              </a:buClr>
              <a:buFont typeface="Wingdings" panose="05000000000000000000" pitchFamily="2" charset="2"/>
              <a:buChar char="v"/>
            </a:pPr>
            <a:r>
              <a:rPr lang="en-US" sz="1800" dirty="0">
                <a:solidFill>
                  <a:schemeClr val="accent1">
                    <a:lumMod val="75000"/>
                    <a:lumOff val="25000"/>
                  </a:schemeClr>
                </a:solidFill>
              </a:rPr>
              <a:t>Click the dropdown for the Business Purpose field to select Procurement Card.</a:t>
            </a:r>
          </a:p>
          <a:p>
            <a:pPr marL="628650" lvl="2" indent="-285750" defTabSz="457200">
              <a:buClr>
                <a:schemeClr val="accent1">
                  <a:lumMod val="75000"/>
                  <a:lumOff val="25000"/>
                </a:schemeClr>
              </a:buClr>
              <a:buFont typeface="Wingdings" panose="05000000000000000000" pitchFamily="2" charset="2"/>
              <a:buChar char="Ø"/>
            </a:pPr>
            <a:r>
              <a:rPr lang="en-US" sz="1800" dirty="0">
                <a:solidFill>
                  <a:schemeClr val="accent1">
                    <a:lumMod val="75000"/>
                    <a:lumOff val="25000"/>
                  </a:schemeClr>
                </a:solidFill>
              </a:rPr>
              <a:t>It is important to select the correct business purpose. After entering the expense report, the business purpose can’t be changed!</a:t>
            </a:r>
          </a:p>
          <a:p>
            <a:pPr marL="285750" lvl="2" indent="-285750" defTabSz="457200">
              <a:buClr>
                <a:schemeClr val="accent1">
                  <a:lumMod val="75000"/>
                  <a:lumOff val="25000"/>
                </a:schemeClr>
              </a:buClr>
              <a:buFont typeface="Wingdings" panose="05000000000000000000" pitchFamily="2" charset="2"/>
              <a:buChar char="v"/>
            </a:pPr>
            <a:r>
              <a:rPr lang="en-US" sz="1800" dirty="0">
                <a:solidFill>
                  <a:schemeClr val="accent1">
                    <a:lumMod val="75000"/>
                    <a:lumOff val="25000"/>
                  </a:schemeClr>
                </a:solidFill>
              </a:rPr>
              <a:t>In the Report Description field, enter an appropriate description.</a:t>
            </a:r>
          </a:p>
          <a:p>
            <a:pPr marL="628650" lvl="2" indent="-285750" defTabSz="457200">
              <a:buClr>
                <a:schemeClr val="accent1">
                  <a:lumMod val="75000"/>
                  <a:lumOff val="25000"/>
                </a:schemeClr>
              </a:buClr>
              <a:buFont typeface="Wingdings" panose="05000000000000000000" pitchFamily="2" charset="2"/>
              <a:buChar char="Ø"/>
            </a:pPr>
            <a:r>
              <a:rPr lang="en-US" sz="1800" dirty="0">
                <a:solidFill>
                  <a:schemeClr val="accent1">
                    <a:lumMod val="75000"/>
                    <a:lumOff val="25000"/>
                  </a:schemeClr>
                </a:solidFill>
              </a:rPr>
              <a:t>It’s encouraged to create one expense report for each month so describing the report as “March Statement” may help during the reconciliation process.</a:t>
            </a:r>
          </a:p>
          <a:p>
            <a:pPr marL="285750" lvl="2" indent="-285750" defTabSz="457200">
              <a:buClr>
                <a:schemeClr val="accent1">
                  <a:lumMod val="75000"/>
                  <a:lumOff val="25000"/>
                </a:schemeClr>
              </a:buClr>
              <a:buFont typeface="Wingdings" panose="05000000000000000000" pitchFamily="2" charset="2"/>
              <a:buChar char="v"/>
            </a:pPr>
            <a:r>
              <a:rPr lang="en-US" sz="1800" dirty="0">
                <a:solidFill>
                  <a:schemeClr val="accent1">
                    <a:lumMod val="75000"/>
                    <a:lumOff val="25000"/>
                  </a:schemeClr>
                </a:solidFill>
              </a:rPr>
              <a:t>Select the My Wallet link near the Expenses line.</a:t>
            </a:r>
          </a:p>
          <a:p>
            <a:pPr marL="285750" lvl="2" indent="-285750" defTabSz="457200">
              <a:buClr>
                <a:schemeClr val="accent1">
                  <a:lumMod val="75000"/>
                  <a:lumOff val="25000"/>
                </a:schemeClr>
              </a:buClr>
              <a:buFont typeface="Wingdings" panose="05000000000000000000" pitchFamily="2" charset="2"/>
              <a:buChar char="v"/>
            </a:pPr>
            <a:r>
              <a:rPr lang="en-US" sz="1800" dirty="0">
                <a:solidFill>
                  <a:schemeClr val="accent1">
                    <a:lumMod val="75000"/>
                    <a:lumOff val="25000"/>
                  </a:schemeClr>
                </a:solidFill>
              </a:rPr>
              <a:t>The My Wallet page is displayed.</a:t>
            </a:r>
          </a:p>
          <a:p>
            <a:pPr marL="285750" lvl="2" indent="-285750" defTabSz="457200">
              <a:buClr>
                <a:schemeClr val="accent1">
                  <a:lumMod val="75000"/>
                  <a:lumOff val="25000"/>
                </a:schemeClr>
              </a:buClr>
              <a:buFont typeface="Wingdings" panose="05000000000000000000" pitchFamily="2" charset="2"/>
              <a:buChar char="v"/>
            </a:pPr>
            <a:r>
              <a:rPr lang="en-US" sz="1800" dirty="0">
                <a:solidFill>
                  <a:schemeClr val="accent1">
                    <a:lumMod val="75000"/>
                    <a:lumOff val="25000"/>
                  </a:schemeClr>
                </a:solidFill>
              </a:rPr>
              <a:t>Check the transactions to be copied into the expense report.</a:t>
            </a:r>
          </a:p>
          <a:p>
            <a:pPr marL="285750" lvl="2" indent="-285750" defTabSz="457200">
              <a:buClr>
                <a:schemeClr val="accent1">
                  <a:lumMod val="75000"/>
                  <a:lumOff val="25000"/>
                </a:schemeClr>
              </a:buClr>
              <a:buFont typeface="Wingdings" panose="05000000000000000000" pitchFamily="2" charset="2"/>
              <a:buChar char="v"/>
            </a:pPr>
            <a:r>
              <a:rPr lang="en-US" sz="1800" dirty="0">
                <a:solidFill>
                  <a:schemeClr val="accent1">
                    <a:lumMod val="75000"/>
                    <a:lumOff val="25000"/>
                  </a:schemeClr>
                </a:solidFill>
              </a:rPr>
              <a:t>After selecting the transactions to be reconciled, click the Done button.</a:t>
            </a:r>
          </a:p>
          <a:p>
            <a:pPr marL="628650" lvl="2" indent="-285750" defTabSz="457200">
              <a:buClr>
                <a:schemeClr val="accent1">
                  <a:lumMod val="75000"/>
                  <a:lumOff val="25000"/>
                </a:schemeClr>
              </a:buClr>
              <a:buFont typeface="Wingdings" panose="05000000000000000000" pitchFamily="2" charset="2"/>
              <a:buChar char="Ø"/>
            </a:pPr>
            <a:r>
              <a:rPr lang="en-US" sz="1800" dirty="0">
                <a:solidFill>
                  <a:schemeClr val="accent1">
                    <a:lumMod val="75000"/>
                    <a:lumOff val="25000"/>
                  </a:schemeClr>
                </a:solidFill>
              </a:rPr>
              <a:t>This will return to the Create Expense Report page and display the selected transactions on individual lines.</a:t>
            </a:r>
          </a:p>
          <a:p>
            <a:pPr marL="342900" lvl="3" indent="0" defTabSz="457200">
              <a:buClr>
                <a:schemeClr val="accent1">
                  <a:lumMod val="75000"/>
                  <a:lumOff val="25000"/>
                </a:schemeClr>
              </a:buClr>
              <a:buNone/>
            </a:pPr>
            <a:endParaRPr lang="en-US" sz="1550" dirty="0">
              <a:solidFill>
                <a:schemeClr val="accent1">
                  <a:lumMod val="75000"/>
                  <a:lumOff val="25000"/>
                </a:schemeClr>
              </a:solidFill>
            </a:endParaRPr>
          </a:p>
        </p:txBody>
      </p:sp>
      <p:pic>
        <p:nvPicPr>
          <p:cNvPr id="4" name="Picture 3" descr="Text&#10;&#10;Description automatically generated with low confidence">
            <a:extLst>
              <a:ext uri="{FF2B5EF4-FFF2-40B4-BE49-F238E27FC236}">
                <a16:creationId xmlns:a16="http://schemas.microsoft.com/office/drawing/2014/main" id="{255F09D4-77A5-570C-57F4-CC0E116B4A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14887357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905000"/>
            <a:ext cx="9144000" cy="4953000"/>
          </a:xfrm>
          <a:solidFill>
            <a:schemeClr val="tx1"/>
          </a:solidFill>
        </p:spPr>
        <p:txBody>
          <a:bodyPr>
            <a:normAutofit fontScale="40000" lnSpcReduction="20000"/>
          </a:bodyPr>
          <a:lstStyle/>
          <a:p>
            <a:pPr marL="0" marR="0" lvl="2" indent="0" algn="ctr" defTabSz="457200" rtl="0" eaLnBrk="1" fontAlgn="auto" latinLnBrk="0" hangingPunct="1">
              <a:lnSpc>
                <a:spcPct val="100000"/>
              </a:lnSpc>
              <a:spcBef>
                <a:spcPct val="20000"/>
              </a:spcBef>
              <a:spcAft>
                <a:spcPts val="450"/>
              </a:spcAft>
              <a:buClr>
                <a:srgbClr val="002856">
                  <a:lumMod val="75000"/>
                  <a:lumOff val="25000"/>
                </a:srgbClr>
              </a:buClr>
              <a:buSzTx/>
              <a:buNone/>
              <a:tabLst/>
              <a:defRPr/>
            </a:pPr>
            <a:endParaRPr kumimoji="0" lang="en-US" sz="2000" b="1" i="0" u="none" strike="noStrike" kern="1200" cap="none" spc="0" normalizeH="0" baseline="0" noProof="0" dirty="0">
              <a:ln>
                <a:noFill/>
              </a:ln>
              <a:solidFill>
                <a:srgbClr val="002856">
                  <a:lumMod val="75000"/>
                  <a:lumOff val="25000"/>
                </a:srgbClr>
              </a:solidFill>
              <a:effectLst/>
              <a:uLnTx/>
              <a:uFillTx/>
              <a:latin typeface="Century Gothic" panose="020B0502020202020204"/>
              <a:ea typeface="+mn-ea"/>
              <a:cs typeface="+mn-cs"/>
            </a:endParaRPr>
          </a:p>
          <a:p>
            <a:pPr marL="0" marR="0" lvl="2" indent="0" algn="ctr" defTabSz="457200" rtl="0" eaLnBrk="1" fontAlgn="auto" latinLnBrk="0" hangingPunct="1">
              <a:lnSpc>
                <a:spcPct val="100000"/>
              </a:lnSpc>
              <a:spcBef>
                <a:spcPct val="20000"/>
              </a:spcBef>
              <a:spcAft>
                <a:spcPts val="450"/>
              </a:spcAft>
              <a:buClr>
                <a:srgbClr val="002856">
                  <a:lumMod val="75000"/>
                  <a:lumOff val="25000"/>
                </a:srgbClr>
              </a:buClr>
              <a:buSzTx/>
              <a:buNone/>
              <a:tabLst/>
              <a:defRPr/>
            </a:pPr>
            <a:r>
              <a:rPr kumimoji="0" lang="en-US" sz="4500" b="1" i="0" u="none" strike="noStrike" kern="1200" cap="none" spc="0" normalizeH="0" baseline="0" noProof="0" dirty="0">
                <a:ln>
                  <a:noFill/>
                </a:ln>
                <a:solidFill>
                  <a:srgbClr val="002856">
                    <a:lumMod val="75000"/>
                    <a:lumOff val="25000"/>
                  </a:srgbClr>
                </a:solidFill>
                <a:effectLst/>
                <a:uLnTx/>
                <a:uFillTx/>
                <a:latin typeface="Century Gothic" panose="020B0502020202020204"/>
                <a:ea typeface="+mn-ea"/>
                <a:cs typeface="+mn-cs"/>
              </a:rPr>
              <a:t>Attachments</a:t>
            </a:r>
          </a:p>
          <a:p>
            <a:pPr marL="0" marR="0" lvl="2" indent="0" algn="l" defTabSz="457200" rtl="0" eaLnBrk="1" fontAlgn="auto" latinLnBrk="0" hangingPunct="1">
              <a:lnSpc>
                <a:spcPct val="100000"/>
              </a:lnSpc>
              <a:spcBef>
                <a:spcPct val="20000"/>
              </a:spcBef>
              <a:spcAft>
                <a:spcPts val="450"/>
              </a:spcAft>
              <a:buClr>
                <a:srgbClr val="002856">
                  <a:lumMod val="75000"/>
                  <a:lumOff val="25000"/>
                </a:srgbClr>
              </a:buClr>
              <a:buSzTx/>
              <a:buNone/>
              <a:tabLst/>
              <a:defRPr/>
            </a:pPr>
            <a:r>
              <a:rPr kumimoji="0" lang="en-US" sz="4300" b="0" i="0" u="none" strike="noStrike" kern="1200" cap="none" spc="0" normalizeH="0" baseline="0" noProof="0" dirty="0">
                <a:ln>
                  <a:noFill/>
                </a:ln>
                <a:solidFill>
                  <a:srgbClr val="002856">
                    <a:lumMod val="75000"/>
                    <a:lumOff val="25000"/>
                  </a:srgbClr>
                </a:solidFill>
                <a:effectLst/>
                <a:uLnTx/>
                <a:uFillTx/>
                <a:latin typeface="Century Gothic" panose="020B0502020202020204"/>
                <a:ea typeface="+mn-ea"/>
                <a:cs typeface="+mn-cs"/>
              </a:rPr>
              <a:t>Statements and receipts can be batched together at the top of the expense report (near the Default Location field).</a:t>
            </a:r>
          </a:p>
          <a:p>
            <a:pPr marL="0" marR="0" lvl="2" indent="0" algn="l" defTabSz="457200" rtl="0" eaLnBrk="1" fontAlgn="auto" latinLnBrk="0" hangingPunct="1">
              <a:lnSpc>
                <a:spcPct val="100000"/>
              </a:lnSpc>
              <a:spcBef>
                <a:spcPct val="20000"/>
              </a:spcBef>
              <a:spcAft>
                <a:spcPts val="450"/>
              </a:spcAft>
              <a:buClr>
                <a:srgbClr val="002856">
                  <a:lumMod val="75000"/>
                  <a:lumOff val="25000"/>
                </a:srgbClr>
              </a:buClr>
              <a:buSzTx/>
              <a:buNone/>
              <a:tabLst/>
              <a:defRPr/>
            </a:pPr>
            <a:r>
              <a:rPr lang="en-US" sz="4300" dirty="0">
                <a:solidFill>
                  <a:srgbClr val="002856">
                    <a:lumMod val="75000"/>
                    <a:lumOff val="25000"/>
                  </a:srgbClr>
                </a:solidFill>
                <a:latin typeface="Century Gothic" panose="020B0502020202020204"/>
              </a:rPr>
              <a:t>Three memos are now required by USC Columbia to be attached to your expense report.  These memo’s must be attached to each transaction each month made using your purchasing card. </a:t>
            </a:r>
          </a:p>
          <a:p>
            <a:pPr marL="0" marR="0" lvl="2" indent="0" algn="l" defTabSz="457200" rtl="0" eaLnBrk="1" fontAlgn="auto" latinLnBrk="0" hangingPunct="1">
              <a:lnSpc>
                <a:spcPct val="100000"/>
              </a:lnSpc>
              <a:spcBef>
                <a:spcPct val="20000"/>
              </a:spcBef>
              <a:spcAft>
                <a:spcPts val="450"/>
              </a:spcAft>
              <a:buClr>
                <a:srgbClr val="002856">
                  <a:lumMod val="75000"/>
                  <a:lumOff val="25000"/>
                </a:srgbClr>
              </a:buClr>
              <a:buSzTx/>
              <a:buNone/>
              <a:tabLst/>
              <a:defRPr/>
            </a:pPr>
            <a:endParaRPr lang="en-US" sz="2000" dirty="0">
              <a:solidFill>
                <a:srgbClr val="002856">
                  <a:lumMod val="75000"/>
                  <a:lumOff val="25000"/>
                </a:srgbClr>
              </a:solidFill>
              <a:latin typeface="Century Gothic" panose="020B0502020202020204"/>
            </a:endParaRPr>
          </a:p>
          <a:p>
            <a:pPr marL="628650" lvl="3" indent="-285750" defTabSz="457200">
              <a:buClr>
                <a:srgbClr val="002856">
                  <a:lumMod val="75000"/>
                  <a:lumOff val="25000"/>
                </a:srgbClr>
              </a:buClr>
              <a:buFont typeface="Wingdings" panose="05000000000000000000" pitchFamily="2" charset="2"/>
              <a:buChar char="Ø"/>
              <a:defRPr/>
            </a:pPr>
            <a:r>
              <a:rPr lang="en-US" sz="4300" dirty="0">
                <a:solidFill>
                  <a:srgbClr val="002856">
                    <a:lumMod val="75000"/>
                    <a:lumOff val="25000"/>
                  </a:srgbClr>
                </a:solidFill>
                <a:latin typeface="Century Gothic" panose="020B0502020202020204"/>
              </a:rPr>
              <a:t>Membership memo</a:t>
            </a:r>
          </a:p>
          <a:p>
            <a:pPr marL="628650" lvl="3" indent="-285750" defTabSz="457200">
              <a:buClr>
                <a:srgbClr val="002856">
                  <a:lumMod val="75000"/>
                  <a:lumOff val="25000"/>
                </a:srgbClr>
              </a:buClr>
              <a:buFont typeface="Wingdings" panose="05000000000000000000" pitchFamily="2" charset="2"/>
              <a:buChar char="Ø"/>
              <a:defRPr/>
            </a:pPr>
            <a:r>
              <a:rPr lang="en-US" sz="4300" dirty="0">
                <a:solidFill>
                  <a:srgbClr val="002856">
                    <a:lumMod val="75000"/>
                    <a:lumOff val="25000"/>
                  </a:srgbClr>
                </a:solidFill>
                <a:latin typeface="Century Gothic" panose="020B0502020202020204"/>
              </a:rPr>
              <a:t>Subscription memo</a:t>
            </a:r>
          </a:p>
          <a:p>
            <a:pPr marL="628650" lvl="3" indent="-285750" defTabSz="457200">
              <a:buClr>
                <a:srgbClr val="002856">
                  <a:lumMod val="75000"/>
                  <a:lumOff val="25000"/>
                </a:srgbClr>
              </a:buClr>
              <a:buFont typeface="Wingdings" panose="05000000000000000000" pitchFamily="2" charset="2"/>
              <a:buChar char="Ø"/>
              <a:defRPr/>
            </a:pPr>
            <a:r>
              <a:rPr lang="en-US" sz="4300" dirty="0">
                <a:solidFill>
                  <a:srgbClr val="002856">
                    <a:lumMod val="75000"/>
                    <a:lumOff val="25000"/>
                  </a:srgbClr>
                </a:solidFill>
                <a:latin typeface="Century Gothic" panose="020B0502020202020204"/>
              </a:rPr>
              <a:t>E-Device memo - The “E” stands for electronic devices and does include charges to your purchasing card such as Verizon</a:t>
            </a:r>
          </a:p>
          <a:p>
            <a:pPr marL="342900" lvl="3" indent="0" defTabSz="457200">
              <a:buClr>
                <a:srgbClr val="002856">
                  <a:lumMod val="75000"/>
                  <a:lumOff val="25000"/>
                </a:srgbClr>
              </a:buClr>
              <a:buNone/>
              <a:defRPr/>
            </a:pPr>
            <a:endParaRPr lang="en-US" sz="2000" dirty="0">
              <a:solidFill>
                <a:srgbClr val="002856">
                  <a:lumMod val="75000"/>
                  <a:lumOff val="25000"/>
                </a:srgbClr>
              </a:solidFill>
              <a:latin typeface="Century Gothic" panose="020B0502020202020204"/>
            </a:endParaRPr>
          </a:p>
          <a:p>
            <a:pPr marL="342900" lvl="3" indent="0" defTabSz="457200">
              <a:buClr>
                <a:srgbClr val="002856">
                  <a:lumMod val="75000"/>
                  <a:lumOff val="25000"/>
                </a:srgbClr>
              </a:buClr>
              <a:buNone/>
              <a:defRPr/>
            </a:pPr>
            <a:r>
              <a:rPr lang="en-US" sz="4300" dirty="0">
                <a:solidFill>
                  <a:srgbClr val="002856">
                    <a:lumMod val="75000"/>
                    <a:lumOff val="25000"/>
                  </a:srgbClr>
                </a:solidFill>
                <a:latin typeface="Century Gothic" panose="020B0502020202020204"/>
              </a:rPr>
              <a:t>These memos may be </a:t>
            </a:r>
            <a:r>
              <a:rPr lang="en-US" sz="4300">
                <a:solidFill>
                  <a:srgbClr val="002856">
                    <a:lumMod val="75000"/>
                    <a:lumOff val="25000"/>
                  </a:srgbClr>
                </a:solidFill>
                <a:latin typeface="Century Gothic" panose="020B0502020202020204"/>
              </a:rPr>
              <a:t>found at </a:t>
            </a:r>
            <a:r>
              <a:rPr lang="en-US" sz="4300" dirty="0">
                <a:solidFill>
                  <a:srgbClr val="002856">
                    <a:lumMod val="75000"/>
                    <a:lumOff val="25000"/>
                  </a:srgbClr>
                </a:solidFill>
                <a:latin typeface="Century Gothic" panose="020B0502020202020204"/>
              </a:rPr>
              <a:t>Campus Auxiliary and Support Services – Forms – Purchasing Card</a:t>
            </a:r>
          </a:p>
          <a:p>
            <a:pPr marL="342900" lvl="3" indent="0" defTabSz="457200">
              <a:buClr>
                <a:srgbClr val="002856">
                  <a:lumMod val="75000"/>
                  <a:lumOff val="25000"/>
                </a:srgbClr>
              </a:buClr>
              <a:buNone/>
              <a:defRPr/>
            </a:pPr>
            <a:endParaRPr lang="en-US" sz="1800" dirty="0">
              <a:solidFill>
                <a:srgbClr val="002856">
                  <a:lumMod val="75000"/>
                  <a:lumOff val="25000"/>
                </a:srgbClr>
              </a:solidFill>
              <a:latin typeface="Century Gothic" panose="020B0502020202020204"/>
            </a:endParaRPr>
          </a:p>
          <a:p>
            <a:pPr marL="342900" lvl="3" indent="0" algn="ctr" defTabSz="457200">
              <a:buClr>
                <a:srgbClr val="002856">
                  <a:lumMod val="75000"/>
                  <a:lumOff val="25000"/>
                </a:srgbClr>
              </a:buClr>
              <a:buNone/>
              <a:defRPr/>
            </a:pPr>
            <a:r>
              <a:rPr lang="en-US" sz="3500" b="1" dirty="0">
                <a:solidFill>
                  <a:schemeClr val="accent1">
                    <a:lumMod val="50000"/>
                    <a:lumOff val="50000"/>
                  </a:schemeClr>
                </a:solidFill>
                <a:latin typeface="Century Gothic" panose="020B0502020202020204"/>
                <a:hlinkClick r:id="rId2">
                  <a:extLst>
                    <a:ext uri="{A12FA001-AC4F-418D-AE19-62706E023703}">
                      <ahyp:hlinkClr xmlns:ahyp="http://schemas.microsoft.com/office/drawing/2018/hyperlinkcolor" val="tx"/>
                    </a:ext>
                  </a:extLst>
                </a:hlinkClick>
              </a:rPr>
              <a:t>https://www.usca.edu/campus-auxiliary-and-support/useful-forms/purchasing-card</a:t>
            </a:r>
            <a:r>
              <a:rPr lang="en-US" sz="3500" b="1" dirty="0">
                <a:solidFill>
                  <a:schemeClr val="accent1">
                    <a:lumMod val="50000"/>
                    <a:lumOff val="50000"/>
                  </a:schemeClr>
                </a:solidFill>
                <a:latin typeface="Century Gothic" panose="020B0502020202020204"/>
              </a:rPr>
              <a:t> </a:t>
            </a:r>
          </a:p>
          <a:p>
            <a:pPr marL="0" marR="0" lvl="2" indent="0" algn="l" defTabSz="457200" rtl="0" eaLnBrk="1" fontAlgn="auto" latinLnBrk="0" hangingPunct="1">
              <a:lnSpc>
                <a:spcPct val="100000"/>
              </a:lnSpc>
              <a:spcBef>
                <a:spcPct val="20000"/>
              </a:spcBef>
              <a:spcAft>
                <a:spcPts val="450"/>
              </a:spcAft>
              <a:buClr>
                <a:srgbClr val="002856">
                  <a:lumMod val="75000"/>
                  <a:lumOff val="25000"/>
                </a:srgbClr>
              </a:buClr>
              <a:buSzTx/>
              <a:buNone/>
              <a:tabLst/>
              <a:defRPr/>
            </a:pPr>
            <a:endParaRPr lang="en-US" sz="1800" dirty="0">
              <a:solidFill>
                <a:schemeClr val="accent1">
                  <a:lumMod val="50000"/>
                  <a:lumOff val="50000"/>
                </a:schemeClr>
              </a:solidFill>
              <a:effectLst/>
              <a:latin typeface="Century Schoolbook" panose="02040604050505020304" pitchFamily="18" charset="0"/>
              <a:ea typeface="Calibri" panose="020F0502020204030204" pitchFamily="34" charset="0"/>
              <a:cs typeface="Calibri" panose="020F0502020204030204" pitchFamily="34" charset="0"/>
            </a:endParaRPr>
          </a:p>
          <a:p>
            <a:pPr marL="0" marR="0" lvl="2" indent="0" algn="l" defTabSz="457200" rtl="0" eaLnBrk="1" fontAlgn="auto" latinLnBrk="0" hangingPunct="1">
              <a:lnSpc>
                <a:spcPct val="100000"/>
              </a:lnSpc>
              <a:spcBef>
                <a:spcPct val="20000"/>
              </a:spcBef>
              <a:spcAft>
                <a:spcPts val="450"/>
              </a:spcAft>
              <a:buClr>
                <a:srgbClr val="002856">
                  <a:lumMod val="75000"/>
                  <a:lumOff val="25000"/>
                </a:srgbClr>
              </a:buClr>
              <a:buSzTx/>
              <a:buNone/>
              <a:tabLst/>
              <a:defRPr/>
            </a:pPr>
            <a:r>
              <a:rPr lang="en-US" sz="1800" dirty="0">
                <a:effectLst/>
                <a:latin typeface="Century Schoolbook" panose="02040604050505020304" pitchFamily="18" charset="0"/>
                <a:ea typeface="Calibri" panose="020F0502020204030204" pitchFamily="34" charset="0"/>
                <a:cs typeface="Calibri" panose="020F0502020204030204" pitchFamily="34" charset="0"/>
              </a:rPr>
              <a:t>three mat are now required by USC Columbia to be attached to your expense report.  These memo’s must be attached to each transaction each month made using your purchasing card. The “E” stands for electronic devices and does include charges to your purchasing card such as Verizon. I do understand that many of these charges are reoccurring</a:t>
            </a:r>
            <a:endParaRPr kumimoji="0" lang="en-US" sz="1700" b="0" i="0" u="none" strike="noStrike" kern="1200" cap="none" spc="0" normalizeH="0" baseline="0" noProof="0" dirty="0">
              <a:ln>
                <a:noFill/>
              </a:ln>
              <a:solidFill>
                <a:srgbClr val="002856">
                  <a:lumMod val="75000"/>
                  <a:lumOff val="25000"/>
                </a:srgbClr>
              </a:solidFill>
              <a:effectLst/>
              <a:uLnTx/>
              <a:uFillTx/>
              <a:latin typeface="Century Gothic" panose="020B0502020202020204"/>
              <a:ea typeface="+mn-ea"/>
              <a:cs typeface="+mn-cs"/>
            </a:endParaRPr>
          </a:p>
          <a:p>
            <a:pPr marL="0" marR="0" lvl="2" indent="0" algn="l" defTabSz="457200" rtl="0" eaLnBrk="1" fontAlgn="auto" latinLnBrk="0" hangingPunct="1">
              <a:lnSpc>
                <a:spcPct val="100000"/>
              </a:lnSpc>
              <a:spcBef>
                <a:spcPct val="20000"/>
              </a:spcBef>
              <a:spcAft>
                <a:spcPts val="450"/>
              </a:spcAft>
              <a:buClr>
                <a:srgbClr val="002856">
                  <a:lumMod val="75000"/>
                  <a:lumOff val="25000"/>
                </a:srgbClr>
              </a:buClr>
              <a:buSzTx/>
              <a:buNone/>
              <a:tabLst/>
              <a:defRPr/>
            </a:pPr>
            <a:endParaRPr lang="en-US" sz="1700" dirty="0">
              <a:solidFill>
                <a:srgbClr val="002856">
                  <a:lumMod val="75000"/>
                  <a:lumOff val="25000"/>
                </a:srgbClr>
              </a:solidFill>
              <a:latin typeface="Century Gothic" panose="020B0502020202020204"/>
            </a:endParaRPr>
          </a:p>
          <a:p>
            <a:pPr marL="0" marR="0" lvl="2" indent="0" algn="l" defTabSz="457200" rtl="0" eaLnBrk="1" fontAlgn="auto" latinLnBrk="0" hangingPunct="1">
              <a:lnSpc>
                <a:spcPct val="100000"/>
              </a:lnSpc>
              <a:spcBef>
                <a:spcPct val="20000"/>
              </a:spcBef>
              <a:spcAft>
                <a:spcPts val="450"/>
              </a:spcAft>
              <a:buClr>
                <a:srgbClr val="002856">
                  <a:lumMod val="75000"/>
                  <a:lumOff val="25000"/>
                </a:srgbClr>
              </a:buClr>
              <a:buSzTx/>
              <a:buNone/>
              <a:tabLst/>
              <a:defRPr/>
            </a:pPr>
            <a:endParaRPr kumimoji="0" lang="en-US" sz="1700" b="0" i="0" u="none" strike="noStrike" kern="1200" cap="none" spc="0" normalizeH="0" baseline="0" noProof="0" dirty="0">
              <a:ln>
                <a:noFill/>
              </a:ln>
              <a:solidFill>
                <a:srgbClr val="002856">
                  <a:lumMod val="75000"/>
                  <a:lumOff val="25000"/>
                </a:srgbClr>
              </a:solidFill>
              <a:effectLst/>
              <a:uLnTx/>
              <a:uFillTx/>
              <a:latin typeface="Century Gothic" panose="020B0502020202020204"/>
              <a:ea typeface="+mn-ea"/>
              <a:cs typeface="+mn-cs"/>
            </a:endParaRPr>
          </a:p>
          <a:p>
            <a:pPr marL="628650" lvl="3" indent="-285750" defTabSz="457200">
              <a:buClr>
                <a:schemeClr val="accent1">
                  <a:lumMod val="75000"/>
                  <a:lumOff val="25000"/>
                </a:schemeClr>
              </a:buClr>
              <a:buFont typeface="Wingdings" panose="05000000000000000000" pitchFamily="2" charset="2"/>
              <a:buChar char="v"/>
            </a:pPr>
            <a:endParaRPr lang="en-US" sz="1550" dirty="0">
              <a:solidFill>
                <a:schemeClr val="accent1">
                  <a:lumMod val="75000"/>
                  <a:lumOff val="25000"/>
                </a:schemeClr>
              </a:solidFill>
            </a:endParaRPr>
          </a:p>
        </p:txBody>
      </p:sp>
      <p:pic>
        <p:nvPicPr>
          <p:cNvPr id="4" name="Picture 3" descr="Text&#10;&#10;Description automatically generated with low confidence">
            <a:extLst>
              <a:ext uri="{FF2B5EF4-FFF2-40B4-BE49-F238E27FC236}">
                <a16:creationId xmlns:a16="http://schemas.microsoft.com/office/drawing/2014/main" id="{26FF6BAA-6240-EE03-3A54-D25F4B42D4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245790650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905000"/>
            <a:ext cx="9144000" cy="4953000"/>
          </a:xfrm>
          <a:solidFill>
            <a:schemeClr val="tx1"/>
          </a:solidFill>
        </p:spPr>
        <p:txBody>
          <a:bodyPr>
            <a:normAutofit/>
          </a:bodyPr>
          <a:lstStyle/>
          <a:p>
            <a:pPr marL="0" algn="ctr" defTabSz="457200">
              <a:buNone/>
            </a:pPr>
            <a:r>
              <a:rPr lang="en-US" sz="2000" b="1" dirty="0">
                <a:solidFill>
                  <a:schemeClr val="accent1">
                    <a:lumMod val="75000"/>
                    <a:lumOff val="25000"/>
                  </a:schemeClr>
                </a:solidFill>
              </a:rPr>
              <a:t>Creating a Card Statement Expense Report (Cont’d)</a:t>
            </a:r>
          </a:p>
          <a:p>
            <a:pPr marL="285750" lvl="2" indent="-285750" defTabSz="457200">
              <a:buClr>
                <a:schemeClr val="accent1">
                  <a:lumMod val="75000"/>
                  <a:lumOff val="25000"/>
                </a:schemeClr>
              </a:buClr>
              <a:buFont typeface="Wingdings" panose="05000000000000000000" pitchFamily="2" charset="2"/>
              <a:buChar char="v"/>
            </a:pPr>
            <a:r>
              <a:rPr lang="en-US" sz="1700" dirty="0">
                <a:solidFill>
                  <a:schemeClr val="accent1">
                    <a:lumMod val="75000"/>
                    <a:lumOff val="25000"/>
                  </a:schemeClr>
                </a:solidFill>
              </a:rPr>
              <a:t>Review the Accounting Details (Chartfields) on each line for accuracy and update accordingly. Change the chartfields if necessary and click “OK”.</a:t>
            </a:r>
          </a:p>
          <a:p>
            <a:pPr marL="285750" lvl="2" indent="-285750" defTabSz="457200">
              <a:buClr>
                <a:schemeClr val="accent1">
                  <a:lumMod val="75000"/>
                  <a:lumOff val="25000"/>
                </a:schemeClr>
              </a:buClr>
              <a:buFont typeface="Wingdings" panose="05000000000000000000" pitchFamily="2" charset="2"/>
              <a:buChar char="v"/>
            </a:pPr>
            <a:r>
              <a:rPr lang="en-US" sz="1700" dirty="0">
                <a:solidFill>
                  <a:schemeClr val="accent1">
                    <a:lumMod val="75000"/>
                    <a:lumOff val="25000"/>
                  </a:schemeClr>
                </a:solidFill>
              </a:rPr>
              <a:t>Click the Summary and Submit link at the top right of the page if you’re ready to submit the card statement expense report for approval.</a:t>
            </a:r>
          </a:p>
          <a:p>
            <a:pPr marL="285750" lvl="2" indent="-285750" defTabSz="457200">
              <a:buClr>
                <a:schemeClr val="accent1">
                  <a:lumMod val="75000"/>
                  <a:lumOff val="25000"/>
                </a:schemeClr>
              </a:buClr>
              <a:buFont typeface="Wingdings" panose="05000000000000000000" pitchFamily="2" charset="2"/>
              <a:buChar char="v"/>
            </a:pPr>
            <a:r>
              <a:rPr lang="en-US" sz="1700" dirty="0">
                <a:solidFill>
                  <a:schemeClr val="accent1">
                    <a:lumMod val="75000"/>
                    <a:lumOff val="25000"/>
                  </a:schemeClr>
                </a:solidFill>
              </a:rPr>
              <a:t>Certify the expenses submitted are accurate and comply with policy. </a:t>
            </a:r>
          </a:p>
          <a:p>
            <a:pPr marL="285750" lvl="2" indent="-285750" defTabSz="457200">
              <a:buClr>
                <a:schemeClr val="accent1">
                  <a:lumMod val="75000"/>
                  <a:lumOff val="25000"/>
                </a:schemeClr>
              </a:buClr>
              <a:buFont typeface="Wingdings" panose="05000000000000000000" pitchFamily="2" charset="2"/>
              <a:buChar char="v"/>
            </a:pPr>
            <a:r>
              <a:rPr lang="en-US" sz="1700" dirty="0">
                <a:solidFill>
                  <a:schemeClr val="accent1">
                    <a:lumMod val="75000"/>
                    <a:lumOff val="25000"/>
                  </a:schemeClr>
                </a:solidFill>
              </a:rPr>
              <a:t>Expense report and credit card statement must match. </a:t>
            </a:r>
          </a:p>
          <a:p>
            <a:pPr marL="285750" lvl="2" indent="-285750" defTabSz="457200">
              <a:buClr>
                <a:schemeClr val="accent1">
                  <a:lumMod val="75000"/>
                  <a:lumOff val="25000"/>
                </a:schemeClr>
              </a:buClr>
              <a:buFont typeface="Wingdings" panose="05000000000000000000" pitchFamily="2" charset="2"/>
              <a:buChar char="v"/>
            </a:pPr>
            <a:r>
              <a:rPr lang="en-US" sz="1700" dirty="0">
                <a:solidFill>
                  <a:schemeClr val="accent1">
                    <a:lumMod val="75000"/>
                    <a:lumOff val="25000"/>
                  </a:schemeClr>
                </a:solidFill>
              </a:rPr>
              <a:t>Click the Submit Expense Report button.</a:t>
            </a:r>
          </a:p>
          <a:p>
            <a:pPr marL="285750" lvl="2" indent="-285750" defTabSz="457200">
              <a:buClr>
                <a:schemeClr val="accent1">
                  <a:lumMod val="75000"/>
                  <a:lumOff val="25000"/>
                </a:schemeClr>
              </a:buClr>
              <a:buFont typeface="Wingdings" panose="05000000000000000000" pitchFamily="2" charset="2"/>
              <a:buChar char="v"/>
            </a:pPr>
            <a:r>
              <a:rPr lang="en-US" sz="1700" dirty="0">
                <a:solidFill>
                  <a:schemeClr val="accent1">
                    <a:lumMod val="75000"/>
                    <a:lumOff val="25000"/>
                  </a:schemeClr>
                </a:solidFill>
              </a:rPr>
              <a:t>If there are any errors or missing data, the Expense Details page will be displayed and the fields requiring attention will be highlighted in red.</a:t>
            </a:r>
          </a:p>
          <a:p>
            <a:pPr marL="285750" lvl="2" indent="-285750" defTabSz="457200">
              <a:buClr>
                <a:schemeClr val="accent1">
                  <a:lumMod val="75000"/>
                  <a:lumOff val="25000"/>
                </a:schemeClr>
              </a:buClr>
              <a:buFont typeface="Wingdings" panose="05000000000000000000" pitchFamily="2" charset="2"/>
              <a:buChar char="v"/>
            </a:pPr>
            <a:r>
              <a:rPr lang="en-US" sz="1700" dirty="0">
                <a:solidFill>
                  <a:schemeClr val="accent1">
                    <a:lumMod val="75000"/>
                    <a:lumOff val="25000"/>
                  </a:schemeClr>
                </a:solidFill>
              </a:rPr>
              <a:t>The “Expense Report Submit Confirm” page will be displayed. Click the OK button.</a:t>
            </a:r>
          </a:p>
          <a:p>
            <a:pPr marL="285750" lvl="2" indent="-285750" defTabSz="457200">
              <a:buClr>
                <a:schemeClr val="accent1">
                  <a:lumMod val="75000"/>
                  <a:lumOff val="25000"/>
                </a:schemeClr>
              </a:buClr>
              <a:buFont typeface="Wingdings" panose="05000000000000000000" pitchFamily="2" charset="2"/>
              <a:buChar char="v"/>
            </a:pPr>
            <a:r>
              <a:rPr lang="en-US" sz="1700" dirty="0">
                <a:solidFill>
                  <a:schemeClr val="accent1">
                    <a:lumMod val="75000"/>
                    <a:lumOff val="25000"/>
                  </a:schemeClr>
                </a:solidFill>
              </a:rPr>
              <a:t>Click “Refresh Approval Status” to update the status to Submitted.</a:t>
            </a:r>
          </a:p>
          <a:p>
            <a:pPr marL="628650" lvl="3" indent="-285750" defTabSz="457200">
              <a:buClr>
                <a:schemeClr val="accent1">
                  <a:lumMod val="75000"/>
                  <a:lumOff val="25000"/>
                </a:schemeClr>
              </a:buClr>
              <a:buFont typeface="Wingdings" panose="05000000000000000000" pitchFamily="2" charset="2"/>
              <a:buChar char="v"/>
            </a:pPr>
            <a:endParaRPr lang="en-US" sz="1550" dirty="0">
              <a:solidFill>
                <a:schemeClr val="accent1">
                  <a:lumMod val="75000"/>
                  <a:lumOff val="25000"/>
                </a:schemeClr>
              </a:solidFill>
            </a:endParaRPr>
          </a:p>
        </p:txBody>
      </p:sp>
      <p:pic>
        <p:nvPicPr>
          <p:cNvPr id="4" name="Picture 3" descr="Text&#10;&#10;Description automatically generated with low confidence">
            <a:extLst>
              <a:ext uri="{FF2B5EF4-FFF2-40B4-BE49-F238E27FC236}">
                <a16:creationId xmlns:a16="http://schemas.microsoft.com/office/drawing/2014/main" id="{26FF6BAA-6240-EE03-3A54-D25F4B42D4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221038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E79114-F1FE-4AB1-8BF8-E3D238E4CC31}"/>
              </a:ext>
            </a:extLst>
          </p:cNvPr>
          <p:cNvSpPr>
            <a:spLocks noGrp="1"/>
          </p:cNvSpPr>
          <p:nvPr>
            <p:ph idx="1"/>
          </p:nvPr>
        </p:nvSpPr>
        <p:spPr>
          <a:xfrm>
            <a:off x="266700" y="2209800"/>
            <a:ext cx="8610600" cy="4267199"/>
          </a:xfrm>
        </p:spPr>
        <p:txBody>
          <a:bodyPr>
            <a:normAutofit fontScale="92500" lnSpcReduction="10000"/>
          </a:bodyPr>
          <a:lstStyle/>
          <a:p>
            <a:pPr marL="0" indent="0" algn="ctr">
              <a:buNone/>
            </a:pPr>
            <a:r>
              <a:rPr lang="en-US" sz="2400" b="1" i="0" dirty="0">
                <a:solidFill>
                  <a:srgbClr val="0070C0"/>
                </a:solidFill>
                <a:effectLst/>
              </a:rPr>
              <a:t>As of July 27, 2020, the University of South Carolina implemented a supplier self-service onboarding portal.</a:t>
            </a:r>
            <a:endParaRPr lang="en-US" sz="1700" b="1" dirty="0">
              <a:solidFill>
                <a:srgbClr val="0070C0"/>
              </a:solidFill>
            </a:endParaRPr>
          </a:p>
          <a:p>
            <a:pPr marL="0" indent="0">
              <a:buNone/>
            </a:pPr>
            <a:endParaRPr lang="en-US" sz="1700" dirty="0">
              <a:solidFill>
                <a:schemeClr val="accent1">
                  <a:lumMod val="75000"/>
                  <a:lumOff val="25000"/>
                </a:schemeClr>
              </a:solidFill>
            </a:endParaRPr>
          </a:p>
          <a:p>
            <a:pPr marL="0" indent="0">
              <a:buNone/>
            </a:pPr>
            <a:r>
              <a:rPr lang="en-US" sz="1700" dirty="0">
                <a:solidFill>
                  <a:schemeClr val="accent1">
                    <a:lumMod val="75000"/>
                    <a:lumOff val="25000"/>
                  </a:schemeClr>
                </a:solidFill>
              </a:rPr>
              <a:t>A new online supplier registration system that will give potential suppliers access to self-service registration and change requests through a supplier portal in Finance PeopleSoft.</a:t>
            </a:r>
          </a:p>
          <a:p>
            <a:pPr marL="0" indent="0">
              <a:buNone/>
            </a:pPr>
            <a:r>
              <a:rPr lang="en-US" sz="1700" dirty="0">
                <a:solidFill>
                  <a:schemeClr val="accent1">
                    <a:lumMod val="75000"/>
                    <a:lumOff val="25000"/>
                  </a:schemeClr>
                </a:solidFill>
              </a:rPr>
              <a:t>• This new self-service portal will allow:</a:t>
            </a:r>
          </a:p>
          <a:p>
            <a:pPr marL="342900" lvl="1" indent="0">
              <a:buNone/>
            </a:pPr>
            <a:r>
              <a:rPr lang="en-US" sz="1700" dirty="0">
                <a:solidFill>
                  <a:schemeClr val="accent1">
                    <a:lumMod val="75000"/>
                    <a:lumOff val="25000"/>
                  </a:schemeClr>
                </a:solidFill>
              </a:rPr>
              <a:t>	– Potential suppliers to register</a:t>
            </a:r>
          </a:p>
          <a:p>
            <a:pPr marL="342900" lvl="1" indent="0">
              <a:buNone/>
            </a:pPr>
            <a:r>
              <a:rPr lang="en-US" sz="1700" dirty="0">
                <a:solidFill>
                  <a:schemeClr val="accent1">
                    <a:lumMod val="75000"/>
                    <a:lumOff val="25000"/>
                  </a:schemeClr>
                </a:solidFill>
              </a:rPr>
              <a:t>	– Current Suppliers to Request a User ID</a:t>
            </a:r>
          </a:p>
          <a:p>
            <a:pPr marL="342900" lvl="1" indent="0">
              <a:buNone/>
            </a:pPr>
            <a:r>
              <a:rPr lang="en-US" sz="1700" dirty="0">
                <a:solidFill>
                  <a:schemeClr val="accent1">
                    <a:lumMod val="75000"/>
                    <a:lumOff val="25000"/>
                  </a:schemeClr>
                </a:solidFill>
              </a:rPr>
              <a:t>	– Registered Suppliers to complete a change request</a:t>
            </a:r>
          </a:p>
          <a:p>
            <a:pPr marL="0" indent="0">
              <a:buNone/>
            </a:pPr>
            <a:r>
              <a:rPr lang="en-US" sz="1700" dirty="0">
                <a:solidFill>
                  <a:schemeClr val="accent1">
                    <a:lumMod val="75000"/>
                    <a:lumOff val="25000"/>
                  </a:schemeClr>
                </a:solidFill>
              </a:rPr>
              <a:t>• Provides specific forms for domestic (business/individual) and international (business/individual) suppliers</a:t>
            </a:r>
          </a:p>
          <a:p>
            <a:pPr marL="0" indent="0">
              <a:buNone/>
            </a:pPr>
            <a:r>
              <a:rPr lang="en-US" sz="1700" dirty="0">
                <a:solidFill>
                  <a:schemeClr val="accent1">
                    <a:lumMod val="75000"/>
                    <a:lumOff val="25000"/>
                  </a:schemeClr>
                </a:solidFill>
              </a:rPr>
              <a:t>• The system will include email notifications and approvals at the department and Supplier Team levels.</a:t>
            </a:r>
          </a:p>
        </p:txBody>
      </p:sp>
      <p:pic>
        <p:nvPicPr>
          <p:cNvPr id="4" name="Picture 3" descr="Text&#10;&#10;Description automatically generated with low confidence">
            <a:extLst>
              <a:ext uri="{FF2B5EF4-FFF2-40B4-BE49-F238E27FC236}">
                <a16:creationId xmlns:a16="http://schemas.microsoft.com/office/drawing/2014/main" id="{E6B13A04-E60C-70D6-05DE-9852CBB824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28845502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723" y="1905000"/>
            <a:ext cx="9144000" cy="5093677"/>
          </a:xfrm>
          <a:solidFill>
            <a:schemeClr val="tx1"/>
          </a:solidFill>
        </p:spPr>
        <p:txBody>
          <a:bodyPr>
            <a:normAutofit fontScale="32500" lnSpcReduction="20000"/>
          </a:bodyPr>
          <a:lstStyle/>
          <a:p>
            <a:pPr marL="628650" lvl="3" indent="-285750" defTabSz="457200">
              <a:buClr>
                <a:schemeClr val="accent1">
                  <a:lumMod val="75000"/>
                  <a:lumOff val="25000"/>
                </a:schemeClr>
              </a:buClr>
              <a:buFont typeface="Wingdings" panose="05000000000000000000" pitchFamily="2" charset="2"/>
              <a:buChar char="v"/>
            </a:pPr>
            <a:endParaRPr lang="en-US" sz="1600" u="sng" dirty="0">
              <a:solidFill>
                <a:schemeClr val="accent1">
                  <a:lumMod val="75000"/>
                  <a:lumOff val="25000"/>
                </a:schemeClr>
              </a:solidFill>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a:p>
            <a:pPr marL="628650" lvl="3" indent="-285750" defTabSz="457200">
              <a:buClr>
                <a:schemeClr val="accent1">
                  <a:lumMod val="75000"/>
                  <a:lumOff val="25000"/>
                </a:schemeClr>
              </a:buClr>
              <a:buFont typeface="Wingdings" panose="05000000000000000000" pitchFamily="2" charset="2"/>
              <a:buChar char="v"/>
            </a:pPr>
            <a:endParaRPr lang="en-US" sz="1600" u="sng" dirty="0">
              <a:solidFill>
                <a:schemeClr val="accent1">
                  <a:lumMod val="75000"/>
                  <a:lumOff val="25000"/>
                </a:schemeClr>
              </a:solidFill>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a:p>
            <a:pPr marL="628650" lvl="3" indent="-285750" defTabSz="457200">
              <a:buClr>
                <a:schemeClr val="accent1">
                  <a:lumMod val="75000"/>
                  <a:lumOff val="25000"/>
                </a:schemeClr>
              </a:buClr>
              <a:buFont typeface="Wingdings" panose="05000000000000000000" pitchFamily="2" charset="2"/>
              <a:buChar char="v"/>
            </a:pPr>
            <a:endParaRPr lang="en-US" sz="1600" u="sng" dirty="0">
              <a:solidFill>
                <a:schemeClr val="accent1">
                  <a:lumMod val="75000"/>
                  <a:lumOff val="25000"/>
                </a:schemeClr>
              </a:solidFill>
              <a:effectLst/>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a:p>
            <a:pPr marL="628650" lvl="3" indent="-285750" defTabSz="457200">
              <a:buClr>
                <a:schemeClr val="accent1">
                  <a:lumMod val="75000"/>
                  <a:lumOff val="25000"/>
                </a:schemeClr>
              </a:buClr>
              <a:buFont typeface="Wingdings" panose="05000000000000000000" pitchFamily="2" charset="2"/>
              <a:buChar char="v"/>
            </a:pPr>
            <a:endParaRPr lang="en-US" sz="1600" u="sng" dirty="0">
              <a:solidFill>
                <a:schemeClr val="accent1">
                  <a:lumMod val="75000"/>
                  <a:lumOff val="25000"/>
                </a:schemeClr>
              </a:solidFill>
              <a:latin typeface="Arial" panose="020B0604020202020204" pitchFamily="34" charset="0"/>
              <a:ea typeface="Calibri" panose="020F0502020204030204" pitchFamily="34" charset="0"/>
              <a:hlinkClick r:id="rId2">
                <a:extLst>
                  <a:ext uri="{A12FA001-AC4F-418D-AE19-62706E023703}">
                    <ahyp:hlinkClr xmlns:ahyp="http://schemas.microsoft.com/office/drawing/2018/hyperlinkcolor" val="tx"/>
                  </a:ext>
                </a:extLst>
              </a:hlinkClick>
            </a:endParaRPr>
          </a:p>
          <a:p>
            <a:pPr marL="342900" lvl="3" indent="0" defTabSz="457200">
              <a:buClr>
                <a:schemeClr val="accent1">
                  <a:lumMod val="75000"/>
                  <a:lumOff val="25000"/>
                </a:schemeClr>
              </a:buClr>
              <a:buNone/>
            </a:pPr>
            <a:endParaRPr lang="en-US" sz="1700" dirty="0">
              <a:solidFill>
                <a:schemeClr val="accent1">
                  <a:lumMod val="75000"/>
                  <a:lumOff val="25000"/>
                </a:schemeClr>
              </a:solidFill>
            </a:endParaRPr>
          </a:p>
          <a:p>
            <a:pPr marL="342900" lvl="3" indent="0" defTabSz="457200">
              <a:buClr>
                <a:schemeClr val="accent1">
                  <a:lumMod val="75000"/>
                  <a:lumOff val="25000"/>
                </a:schemeClr>
              </a:buClr>
              <a:buNone/>
            </a:pPr>
            <a:endParaRPr lang="en-US" sz="3600" dirty="0">
              <a:solidFill>
                <a:schemeClr val="accent1">
                  <a:lumMod val="75000"/>
                  <a:lumOff val="25000"/>
                </a:schemeClr>
              </a:solidFill>
            </a:endParaRPr>
          </a:p>
          <a:p>
            <a:pPr marL="342900" lvl="3" indent="0" defTabSz="457200">
              <a:buClr>
                <a:schemeClr val="accent1">
                  <a:lumMod val="75000"/>
                  <a:lumOff val="25000"/>
                </a:schemeClr>
              </a:buClr>
              <a:buNone/>
            </a:pPr>
            <a:endParaRPr lang="en-US" sz="3600" dirty="0">
              <a:solidFill>
                <a:schemeClr val="accent1">
                  <a:lumMod val="75000"/>
                  <a:lumOff val="25000"/>
                </a:schemeClr>
              </a:solidFill>
            </a:endParaRPr>
          </a:p>
          <a:p>
            <a:pPr marL="342900" lvl="3" indent="0" defTabSz="457200">
              <a:buClr>
                <a:schemeClr val="accent1">
                  <a:lumMod val="75000"/>
                  <a:lumOff val="25000"/>
                </a:schemeClr>
              </a:buClr>
              <a:buNone/>
            </a:pPr>
            <a:r>
              <a:rPr lang="en-US" sz="5200" dirty="0">
                <a:solidFill>
                  <a:schemeClr val="accent1">
                    <a:lumMod val="75000"/>
                    <a:lumOff val="25000"/>
                  </a:schemeClr>
                </a:solidFill>
              </a:rPr>
              <a:t>All professional development courses (included PeopleSoft training) are now offered through Human Resources Office of Organizational and Professional Development.  The link may be found at:</a:t>
            </a:r>
          </a:p>
          <a:p>
            <a:pPr marL="342900" lvl="3" indent="0" defTabSz="457200">
              <a:buClr>
                <a:schemeClr val="accent1">
                  <a:lumMod val="75000"/>
                  <a:lumOff val="25000"/>
                </a:schemeClr>
              </a:buClr>
              <a:buNone/>
            </a:pPr>
            <a:r>
              <a:rPr lang="en-US" sz="4300" b="1" dirty="0">
                <a:solidFill>
                  <a:schemeClr val="accent1">
                    <a:lumMod val="75000"/>
                    <a:lumOff val="25000"/>
                  </a:schemeClr>
                </a:solidFill>
                <a:hlinkClick r:id="rId2">
                  <a:extLst>
                    <a:ext uri="{A12FA001-AC4F-418D-AE19-62706E023703}">
                      <ahyp:hlinkClr xmlns:ahyp="http://schemas.microsoft.com/office/drawing/2018/hyperlinkcolor" val="tx"/>
                    </a:ext>
                  </a:extLst>
                </a:hlinkClick>
              </a:rPr>
              <a:t>https://reg.learningstream.com/view/cal2a.aspx?ek=&amp;ref=&amp;aa=&amp;sid1=&amp;sid2=&amp;as=23&amp;wp=441&amp;tz=&amp;ms=10&amp;nav=&amp;cc=&amp;cat1=&amp;cat2=&amp;cat3=&amp;aid=USCPD&amp;rf=&amp;pn=</a:t>
            </a:r>
            <a:endParaRPr lang="en-US" sz="4300" b="1" dirty="0">
              <a:solidFill>
                <a:schemeClr val="accent1">
                  <a:lumMod val="75000"/>
                  <a:lumOff val="25000"/>
                </a:schemeClr>
              </a:solidFill>
            </a:endParaRPr>
          </a:p>
          <a:p>
            <a:pPr marL="628650" lvl="3" indent="-285750" defTabSz="457200">
              <a:buClr>
                <a:schemeClr val="accent1">
                  <a:lumMod val="75000"/>
                  <a:lumOff val="25000"/>
                </a:schemeClr>
              </a:buClr>
              <a:buFont typeface="Wingdings" panose="05000000000000000000" pitchFamily="2" charset="2"/>
              <a:buChar char="v"/>
            </a:pPr>
            <a:endParaRPr lang="en-US" sz="3600" dirty="0">
              <a:solidFill>
                <a:schemeClr val="accent1">
                  <a:lumMod val="75000"/>
                  <a:lumOff val="25000"/>
                </a:schemeClr>
              </a:solidFill>
            </a:endParaRPr>
          </a:p>
          <a:p>
            <a:pPr marL="628650" lvl="3" indent="-285750" defTabSz="457200">
              <a:buClr>
                <a:schemeClr val="accent1">
                  <a:lumMod val="75000"/>
                  <a:lumOff val="25000"/>
                </a:schemeClr>
              </a:buClr>
              <a:buFont typeface="Wingdings" panose="05000000000000000000" pitchFamily="2" charset="2"/>
              <a:buChar char="v"/>
            </a:pPr>
            <a:r>
              <a:rPr lang="en-US" sz="5200" dirty="0">
                <a:solidFill>
                  <a:schemeClr val="accent1">
                    <a:lumMod val="75000"/>
                    <a:lumOff val="25000"/>
                  </a:schemeClr>
                </a:solidFill>
              </a:rPr>
              <a:t>October PeopleSoft training courses offered:</a:t>
            </a:r>
          </a:p>
          <a:p>
            <a:pPr marL="628650" lvl="3" indent="-285750" defTabSz="457200">
              <a:buClr>
                <a:schemeClr val="accent1">
                  <a:lumMod val="75000"/>
                  <a:lumOff val="25000"/>
                </a:schemeClr>
              </a:buClr>
              <a:buFont typeface="Wingdings" panose="05000000000000000000" pitchFamily="2" charset="2"/>
              <a:buChar char="v"/>
            </a:pPr>
            <a:endParaRPr lang="en-US" sz="3100" dirty="0">
              <a:solidFill>
                <a:schemeClr val="accent1">
                  <a:lumMod val="75000"/>
                  <a:lumOff val="25000"/>
                </a:schemeClr>
              </a:solidFill>
            </a:endParaRPr>
          </a:p>
          <a:p>
            <a:pPr marL="971550" lvl="4" indent="-285750" defTabSz="457200">
              <a:buClr>
                <a:schemeClr val="accent1">
                  <a:lumMod val="75000"/>
                  <a:lumOff val="25000"/>
                </a:schemeClr>
              </a:buClr>
              <a:buFont typeface="Wingdings" panose="05000000000000000000" pitchFamily="2" charset="2"/>
              <a:buChar char="Ø"/>
            </a:pPr>
            <a:r>
              <a:rPr lang="en-US" sz="5200" dirty="0">
                <a:solidFill>
                  <a:schemeClr val="accent1">
                    <a:lumMod val="75000"/>
                    <a:lumOff val="25000"/>
                  </a:schemeClr>
                </a:solidFill>
              </a:rPr>
              <a:t>Requisition &amp; Receiving – October 12 @ 9:00 am– Live Webinar (Registration Open)</a:t>
            </a:r>
          </a:p>
          <a:p>
            <a:pPr marL="685800" lvl="4" indent="0" defTabSz="457200">
              <a:buClr>
                <a:schemeClr val="accent1">
                  <a:lumMod val="75000"/>
                  <a:lumOff val="25000"/>
                </a:schemeClr>
              </a:buClr>
              <a:buNone/>
            </a:pPr>
            <a:endParaRPr lang="en-US" sz="3100" dirty="0">
              <a:solidFill>
                <a:schemeClr val="accent1">
                  <a:lumMod val="75000"/>
                  <a:lumOff val="25000"/>
                </a:schemeClr>
              </a:solidFill>
            </a:endParaRPr>
          </a:p>
          <a:p>
            <a:pPr marL="971550" lvl="4" indent="-285750" defTabSz="457200">
              <a:buClr>
                <a:schemeClr val="accent1">
                  <a:lumMod val="75000"/>
                  <a:lumOff val="25000"/>
                </a:schemeClr>
              </a:buClr>
              <a:buFont typeface="Wingdings" panose="05000000000000000000" pitchFamily="2" charset="2"/>
              <a:buChar char="Ø"/>
            </a:pPr>
            <a:r>
              <a:rPr lang="en-US" sz="5200" dirty="0">
                <a:solidFill>
                  <a:schemeClr val="accent1">
                    <a:lumMod val="75000"/>
                    <a:lumOff val="25000"/>
                  </a:schemeClr>
                </a:solidFill>
              </a:rPr>
              <a:t>Depositor Training – October 14th @ 10:00 am – Live Webinar (Registration Open)</a:t>
            </a:r>
          </a:p>
          <a:p>
            <a:pPr marL="971550" lvl="4" indent="-285750" defTabSz="457200">
              <a:buClr>
                <a:schemeClr val="accent1">
                  <a:lumMod val="75000"/>
                  <a:lumOff val="25000"/>
                </a:schemeClr>
              </a:buClr>
              <a:buFont typeface="Wingdings" panose="05000000000000000000" pitchFamily="2" charset="2"/>
              <a:buChar char="Ø"/>
            </a:pPr>
            <a:endParaRPr lang="en-US" sz="3100" dirty="0">
              <a:solidFill>
                <a:schemeClr val="accent1">
                  <a:lumMod val="75000"/>
                  <a:lumOff val="25000"/>
                </a:schemeClr>
              </a:solidFill>
            </a:endParaRPr>
          </a:p>
          <a:p>
            <a:pPr marL="971550" lvl="4" indent="-285750" defTabSz="457200">
              <a:buClr>
                <a:schemeClr val="accent1">
                  <a:lumMod val="75000"/>
                  <a:lumOff val="25000"/>
                </a:schemeClr>
              </a:buClr>
              <a:buFont typeface="Wingdings" panose="05000000000000000000" pitchFamily="2" charset="2"/>
              <a:buChar char="Ø"/>
            </a:pPr>
            <a:r>
              <a:rPr lang="en-US" sz="5200" dirty="0">
                <a:solidFill>
                  <a:schemeClr val="accent1">
                    <a:lumMod val="75000"/>
                    <a:lumOff val="25000"/>
                  </a:schemeClr>
                </a:solidFill>
              </a:rPr>
              <a:t>Travel &amp; Expense Proxy – October 19th @ 9:00 am (Registration Full)</a:t>
            </a:r>
          </a:p>
          <a:p>
            <a:pPr marL="971550" lvl="4" indent="-285750" defTabSz="457200">
              <a:buClr>
                <a:schemeClr val="accent1">
                  <a:lumMod val="75000"/>
                  <a:lumOff val="25000"/>
                </a:schemeClr>
              </a:buClr>
              <a:buFont typeface="Wingdings" panose="05000000000000000000" pitchFamily="2" charset="2"/>
              <a:buChar char="Ø"/>
            </a:pPr>
            <a:endParaRPr lang="en-US" sz="1700" dirty="0">
              <a:solidFill>
                <a:schemeClr val="accent1">
                  <a:lumMod val="75000"/>
                  <a:lumOff val="25000"/>
                </a:schemeClr>
              </a:solidFill>
            </a:endParaRPr>
          </a:p>
          <a:p>
            <a:pPr marL="971550" lvl="4" indent="-285750" defTabSz="457200">
              <a:buClr>
                <a:schemeClr val="accent1">
                  <a:lumMod val="75000"/>
                  <a:lumOff val="25000"/>
                </a:schemeClr>
              </a:buClr>
              <a:buFont typeface="Wingdings" panose="05000000000000000000" pitchFamily="2" charset="2"/>
              <a:buChar char="Ø"/>
            </a:pPr>
            <a:endParaRPr lang="en-US" sz="1700" dirty="0">
              <a:solidFill>
                <a:schemeClr val="accent1">
                  <a:lumMod val="75000"/>
                  <a:lumOff val="25000"/>
                </a:schemeClr>
              </a:solidFill>
            </a:endParaRPr>
          </a:p>
          <a:p>
            <a:pPr marL="971550" lvl="4" indent="-285750" defTabSz="457200">
              <a:buClr>
                <a:schemeClr val="accent1">
                  <a:lumMod val="75000"/>
                  <a:lumOff val="25000"/>
                </a:schemeClr>
              </a:buClr>
              <a:buFont typeface="Courier New" panose="02070309020205020404" pitchFamily="49" charset="0"/>
              <a:buChar char="o"/>
            </a:pPr>
            <a:endParaRPr lang="en-US" sz="1600" dirty="0">
              <a:solidFill>
                <a:schemeClr val="accent1">
                  <a:lumMod val="75000"/>
                  <a:lumOff val="25000"/>
                </a:schemeClr>
              </a:solidFill>
              <a:effectLst/>
              <a:latin typeface="Arial" panose="020B0604020202020204" pitchFamily="34" charset="0"/>
              <a:ea typeface="Calibri" panose="020F0502020204030204" pitchFamily="34" charset="0"/>
            </a:endParaRPr>
          </a:p>
          <a:p>
            <a:pPr marL="628650" lvl="3" indent="-285750" defTabSz="457200">
              <a:buClr>
                <a:schemeClr val="accent1">
                  <a:lumMod val="75000"/>
                  <a:lumOff val="25000"/>
                </a:schemeClr>
              </a:buClr>
              <a:buFont typeface="Wingdings" panose="05000000000000000000" pitchFamily="2" charset="2"/>
              <a:buChar char="v"/>
            </a:pPr>
            <a:endParaRPr lang="en-US" sz="1600" u="sng" dirty="0">
              <a:solidFill>
                <a:schemeClr val="accent1">
                  <a:lumMod val="75000"/>
                  <a:lumOff val="25000"/>
                </a:schemeClr>
              </a:solidFill>
              <a:latin typeface="Arial" panose="020B0604020202020204" pitchFamily="34" charset="0"/>
            </a:endParaRPr>
          </a:p>
          <a:p>
            <a:pPr marL="628650" lvl="3" indent="-285750" defTabSz="457200">
              <a:buClr>
                <a:schemeClr val="accent1">
                  <a:lumMod val="75000"/>
                  <a:lumOff val="25000"/>
                </a:schemeClr>
              </a:buClr>
              <a:buFont typeface="Wingdings" panose="05000000000000000000" pitchFamily="2" charset="2"/>
              <a:buChar char="v"/>
            </a:pPr>
            <a:endParaRPr lang="en-US" sz="1550" dirty="0">
              <a:solidFill>
                <a:schemeClr val="accent1">
                  <a:lumMod val="75000"/>
                  <a:lumOff val="25000"/>
                </a:schemeClr>
              </a:solidFill>
            </a:endParaRPr>
          </a:p>
          <a:p>
            <a:pPr marL="628650" lvl="3" indent="-285750" defTabSz="457200">
              <a:buClr>
                <a:schemeClr val="accent1">
                  <a:lumMod val="75000"/>
                  <a:lumOff val="25000"/>
                </a:schemeClr>
              </a:buClr>
              <a:buFont typeface="Wingdings" panose="05000000000000000000" pitchFamily="2" charset="2"/>
              <a:buChar char="v"/>
            </a:pPr>
            <a:endParaRPr lang="en-US" sz="1550" dirty="0">
              <a:solidFill>
                <a:schemeClr val="accent1">
                  <a:lumMod val="75000"/>
                  <a:lumOff val="25000"/>
                </a:schemeClr>
              </a:solidFill>
            </a:endParaRPr>
          </a:p>
          <a:p>
            <a:pPr marL="628650" lvl="3" indent="-285750" defTabSz="457200">
              <a:buClr>
                <a:schemeClr val="accent1">
                  <a:lumMod val="75000"/>
                  <a:lumOff val="25000"/>
                </a:schemeClr>
              </a:buClr>
              <a:buFont typeface="Wingdings" panose="05000000000000000000" pitchFamily="2" charset="2"/>
              <a:buChar char="v"/>
            </a:pPr>
            <a:endParaRPr lang="en-US" sz="1550" dirty="0">
              <a:solidFill>
                <a:schemeClr val="accent1">
                  <a:lumMod val="75000"/>
                  <a:lumOff val="25000"/>
                </a:schemeClr>
              </a:solidFill>
            </a:endParaRPr>
          </a:p>
          <a:p>
            <a:pPr marL="628650" lvl="3" indent="-285750" defTabSz="457200">
              <a:buClr>
                <a:schemeClr val="accent1">
                  <a:lumMod val="75000"/>
                  <a:lumOff val="25000"/>
                </a:schemeClr>
              </a:buClr>
              <a:buFont typeface="Wingdings" panose="05000000000000000000" pitchFamily="2" charset="2"/>
              <a:buChar char="v"/>
            </a:pPr>
            <a:endParaRPr lang="en-US" sz="1550" dirty="0">
              <a:solidFill>
                <a:schemeClr val="accent1">
                  <a:lumMod val="75000"/>
                  <a:lumOff val="25000"/>
                </a:schemeClr>
              </a:solidFill>
            </a:endParaRPr>
          </a:p>
          <a:p>
            <a:pPr marL="628650" lvl="3" indent="-285750" defTabSz="457200">
              <a:buClr>
                <a:schemeClr val="accent1">
                  <a:lumMod val="75000"/>
                  <a:lumOff val="25000"/>
                </a:schemeClr>
              </a:buClr>
              <a:buFont typeface="Wingdings" panose="05000000000000000000" pitchFamily="2" charset="2"/>
              <a:buChar char="v"/>
            </a:pPr>
            <a:endParaRPr lang="en-US" sz="1550" dirty="0">
              <a:solidFill>
                <a:schemeClr val="accent1">
                  <a:lumMod val="75000"/>
                  <a:lumOff val="25000"/>
                </a:schemeClr>
              </a:solidFill>
            </a:endParaRPr>
          </a:p>
          <a:p>
            <a:pPr marL="628650" lvl="3" indent="-285750" defTabSz="457200">
              <a:buClr>
                <a:schemeClr val="accent1">
                  <a:lumMod val="75000"/>
                  <a:lumOff val="25000"/>
                </a:schemeClr>
              </a:buClr>
              <a:buFont typeface="Wingdings" panose="05000000000000000000" pitchFamily="2" charset="2"/>
              <a:buChar char="v"/>
            </a:pPr>
            <a:endParaRPr lang="en-US" sz="1550" dirty="0">
              <a:solidFill>
                <a:schemeClr val="accent1">
                  <a:lumMod val="75000"/>
                  <a:lumOff val="25000"/>
                </a:schemeClr>
              </a:solidFill>
            </a:endParaRPr>
          </a:p>
          <a:p>
            <a:pPr marL="628650" lvl="3" indent="-285750" defTabSz="457200">
              <a:buClr>
                <a:schemeClr val="accent1">
                  <a:lumMod val="75000"/>
                  <a:lumOff val="25000"/>
                </a:schemeClr>
              </a:buClr>
              <a:buFont typeface="Wingdings" panose="05000000000000000000" pitchFamily="2" charset="2"/>
              <a:buChar char="v"/>
            </a:pPr>
            <a:endParaRPr lang="en-US" sz="1550" dirty="0">
              <a:solidFill>
                <a:schemeClr val="accent1">
                  <a:lumMod val="75000"/>
                  <a:lumOff val="25000"/>
                </a:schemeClr>
              </a:solidFill>
            </a:endParaRPr>
          </a:p>
        </p:txBody>
      </p:sp>
      <p:pic>
        <p:nvPicPr>
          <p:cNvPr id="4" name="Picture 3" descr="Text&#10;&#10;Description automatically generated with low confidence">
            <a:extLst>
              <a:ext uri="{FF2B5EF4-FFF2-40B4-BE49-F238E27FC236}">
                <a16:creationId xmlns:a16="http://schemas.microsoft.com/office/drawing/2014/main" id="{26FF6BAA-6240-EE03-3A54-D25F4B42D4B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29548636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4" descr="http://askapsychicfree.com/f/Psychics-Questions-and-Answer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905000"/>
            <a:ext cx="9110133"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2" descr="Text&#10;&#10;Description automatically generated with low confidence">
            <a:extLst>
              <a:ext uri="{FF2B5EF4-FFF2-40B4-BE49-F238E27FC236}">
                <a16:creationId xmlns:a16="http://schemas.microsoft.com/office/drawing/2014/main" id="{EC713B21-821A-BB3A-6FCA-1CE346835FD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3072842506"/>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D7E81D-AF6D-4E72-BE46-CA8A89B902BC}"/>
              </a:ext>
            </a:extLst>
          </p:cNvPr>
          <p:cNvSpPr>
            <a:spLocks noGrp="1"/>
          </p:cNvSpPr>
          <p:nvPr>
            <p:ph idx="1"/>
          </p:nvPr>
        </p:nvSpPr>
        <p:spPr>
          <a:xfrm>
            <a:off x="385435" y="1981200"/>
            <a:ext cx="8301365" cy="4419600"/>
          </a:xfrm>
        </p:spPr>
        <p:txBody>
          <a:bodyPr>
            <a:normAutofit fontScale="92500" lnSpcReduction="10000"/>
          </a:bodyPr>
          <a:lstStyle/>
          <a:p>
            <a:pPr marL="0" indent="0" algn="ctr">
              <a:buNone/>
            </a:pPr>
            <a:r>
              <a:rPr lang="en-US" sz="2200" b="1" dirty="0">
                <a:solidFill>
                  <a:srgbClr val="0070C0"/>
                </a:solidFill>
                <a:latin typeface="Berlingske Sans"/>
              </a:rPr>
              <a:t>Supplier Liaisons</a:t>
            </a:r>
          </a:p>
          <a:p>
            <a:pPr marL="0" indent="0" algn="ctr">
              <a:buNone/>
            </a:pPr>
            <a:endParaRPr lang="en-US" sz="2200" b="1" dirty="0">
              <a:solidFill>
                <a:srgbClr val="0070C0"/>
              </a:solidFill>
              <a:latin typeface="Berlingske Sans"/>
            </a:endParaRPr>
          </a:p>
          <a:p>
            <a:pPr marL="0" indent="0">
              <a:lnSpc>
                <a:spcPct val="90000"/>
              </a:lnSpc>
              <a:buNone/>
            </a:pPr>
            <a:r>
              <a:rPr lang="en-US" sz="1600" dirty="0">
                <a:solidFill>
                  <a:schemeClr val="accent1">
                    <a:lumMod val="75000"/>
                    <a:lumOff val="25000"/>
                  </a:schemeClr>
                </a:solidFill>
              </a:rPr>
              <a:t>Supplier Liaisons will be responsible for:</a:t>
            </a:r>
          </a:p>
          <a:p>
            <a:pPr marL="0" indent="0">
              <a:lnSpc>
                <a:spcPct val="90000"/>
              </a:lnSpc>
              <a:buNone/>
            </a:pPr>
            <a:endParaRPr lang="en-US" sz="1100" dirty="0">
              <a:solidFill>
                <a:schemeClr val="accent1">
                  <a:lumMod val="75000"/>
                  <a:lumOff val="25000"/>
                </a:schemeClr>
              </a:solidFill>
            </a:endParaRPr>
          </a:p>
          <a:p>
            <a:pPr marL="0" indent="0">
              <a:lnSpc>
                <a:spcPct val="90000"/>
              </a:lnSpc>
              <a:buNone/>
            </a:pPr>
            <a:r>
              <a:rPr lang="en-US" sz="1600" dirty="0">
                <a:solidFill>
                  <a:schemeClr val="accent1">
                    <a:lumMod val="75000"/>
                    <a:lumOff val="25000"/>
                  </a:schemeClr>
                </a:solidFill>
              </a:rPr>
              <a:t>•  Determining if a supplier is already in our system</a:t>
            </a:r>
          </a:p>
          <a:p>
            <a:pPr marL="0" indent="0">
              <a:lnSpc>
                <a:spcPct val="90000"/>
              </a:lnSpc>
              <a:buNone/>
            </a:pPr>
            <a:endParaRPr lang="en-US" sz="1000" dirty="0">
              <a:solidFill>
                <a:schemeClr val="accent1">
                  <a:lumMod val="75000"/>
                  <a:lumOff val="25000"/>
                </a:schemeClr>
              </a:solidFill>
            </a:endParaRPr>
          </a:p>
          <a:p>
            <a:pPr marL="0" indent="0">
              <a:lnSpc>
                <a:spcPct val="90000"/>
              </a:lnSpc>
              <a:buNone/>
            </a:pPr>
            <a:r>
              <a:rPr lang="en-US" sz="1600" dirty="0">
                <a:solidFill>
                  <a:schemeClr val="accent1">
                    <a:lumMod val="75000"/>
                    <a:lumOff val="25000"/>
                  </a:schemeClr>
                </a:solidFill>
              </a:rPr>
              <a:t>•  Sending a registration letter to all new potential suppliers in an email invitation to 	register in the Supplier Portal through PeopleSoft. </a:t>
            </a:r>
          </a:p>
          <a:p>
            <a:pPr marL="0" indent="0">
              <a:lnSpc>
                <a:spcPct val="90000"/>
              </a:lnSpc>
              <a:buNone/>
            </a:pPr>
            <a:r>
              <a:rPr lang="en-US" sz="1600" dirty="0">
                <a:solidFill>
                  <a:schemeClr val="accent1">
                    <a:lumMod val="75000"/>
                    <a:lumOff val="25000"/>
                  </a:schemeClr>
                </a:solidFill>
              </a:rPr>
              <a:t>• Sending an email to current suppliers that requested to make updates or changes to 	their information currently in PeopleSoft</a:t>
            </a:r>
          </a:p>
          <a:p>
            <a:pPr marL="0" indent="0">
              <a:lnSpc>
                <a:spcPct val="90000"/>
              </a:lnSpc>
              <a:buNone/>
            </a:pPr>
            <a:endParaRPr lang="en-US" sz="1000" dirty="0">
              <a:solidFill>
                <a:schemeClr val="accent1">
                  <a:lumMod val="75000"/>
                  <a:lumOff val="25000"/>
                </a:schemeClr>
              </a:solidFill>
            </a:endParaRPr>
          </a:p>
          <a:p>
            <a:pPr marL="0" indent="0">
              <a:lnSpc>
                <a:spcPct val="90000"/>
              </a:lnSpc>
              <a:buNone/>
            </a:pPr>
            <a:r>
              <a:rPr lang="en-US" sz="1600" dirty="0">
                <a:solidFill>
                  <a:schemeClr val="accent1">
                    <a:lumMod val="75000"/>
                    <a:lumOff val="25000"/>
                  </a:schemeClr>
                </a:solidFill>
              </a:rPr>
              <a:t>•  Approval of Supplier Registration at department level</a:t>
            </a:r>
          </a:p>
          <a:p>
            <a:pPr marL="0" indent="0">
              <a:lnSpc>
                <a:spcPct val="90000"/>
              </a:lnSpc>
              <a:buNone/>
            </a:pPr>
            <a:endParaRPr lang="en-US" sz="1000" dirty="0">
              <a:solidFill>
                <a:schemeClr val="accent1">
                  <a:lumMod val="75000"/>
                  <a:lumOff val="25000"/>
                </a:schemeClr>
              </a:solidFill>
            </a:endParaRPr>
          </a:p>
          <a:p>
            <a:pPr marL="0" indent="0">
              <a:lnSpc>
                <a:spcPct val="90000"/>
              </a:lnSpc>
              <a:buNone/>
            </a:pPr>
            <a:r>
              <a:rPr lang="en-US" sz="1600" dirty="0">
                <a:solidFill>
                  <a:schemeClr val="accent1">
                    <a:lumMod val="75000"/>
                    <a:lumOff val="25000"/>
                  </a:schemeClr>
                </a:solidFill>
              </a:rPr>
              <a:t>•  Being familiar with the Registration and Change Request forms</a:t>
            </a:r>
          </a:p>
          <a:p>
            <a:pPr marL="0" indent="0">
              <a:lnSpc>
                <a:spcPct val="90000"/>
              </a:lnSpc>
              <a:buNone/>
            </a:pPr>
            <a:endParaRPr lang="en-US" sz="1000" dirty="0">
              <a:solidFill>
                <a:schemeClr val="accent1">
                  <a:lumMod val="75000"/>
                  <a:lumOff val="25000"/>
                </a:schemeClr>
              </a:solidFill>
            </a:endParaRPr>
          </a:p>
          <a:p>
            <a:pPr marL="0" indent="0">
              <a:lnSpc>
                <a:spcPct val="90000"/>
              </a:lnSpc>
              <a:buNone/>
            </a:pPr>
            <a:r>
              <a:rPr lang="en-US" sz="1600" dirty="0">
                <a:solidFill>
                  <a:schemeClr val="accent1">
                    <a:lumMod val="75000"/>
                    <a:lumOff val="25000"/>
                  </a:schemeClr>
                </a:solidFill>
              </a:rPr>
              <a:t>•  First level of contact for all initial supplier set up and their questions</a:t>
            </a:r>
          </a:p>
          <a:p>
            <a:pPr marL="0" indent="0" algn="ctr">
              <a:buNone/>
            </a:pPr>
            <a:endParaRPr lang="en-US" sz="2200" b="1" dirty="0">
              <a:solidFill>
                <a:srgbClr val="0070C0"/>
              </a:solidFill>
              <a:latin typeface="Berlingske Sans"/>
            </a:endParaRPr>
          </a:p>
        </p:txBody>
      </p:sp>
      <p:pic>
        <p:nvPicPr>
          <p:cNvPr id="4" name="Picture 3" descr="Text&#10;&#10;Description automatically generated with low confidence">
            <a:extLst>
              <a:ext uri="{FF2B5EF4-FFF2-40B4-BE49-F238E27FC236}">
                <a16:creationId xmlns:a16="http://schemas.microsoft.com/office/drawing/2014/main" id="{F724707D-EE73-97AC-EDDD-90DBE51C62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2454425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ontent Placeholder 1"/>
          <p:cNvSpPr>
            <a:spLocks noGrp="1"/>
          </p:cNvSpPr>
          <p:nvPr>
            <p:ph idx="4294967295"/>
          </p:nvPr>
        </p:nvSpPr>
        <p:spPr>
          <a:xfrm>
            <a:off x="76200" y="381000"/>
            <a:ext cx="8991600" cy="6172200"/>
          </a:xfrm>
        </p:spPr>
        <p:txBody>
          <a:bodyPr>
            <a:normAutofit lnSpcReduction="10000"/>
          </a:bodyPr>
          <a:lstStyle/>
          <a:p>
            <a:pPr marL="0" algn="ctr" defTabSz="457200">
              <a:buNone/>
            </a:pPr>
            <a:r>
              <a:rPr lang="en-US" sz="2000" b="1" dirty="0">
                <a:solidFill>
                  <a:schemeClr val="accent1">
                    <a:lumMod val="75000"/>
                    <a:lumOff val="25000"/>
                  </a:schemeClr>
                </a:solidFill>
              </a:rPr>
              <a:t>Searching for a Supplier in Peoplesoft</a:t>
            </a:r>
          </a:p>
          <a:p>
            <a:pPr marL="0" defTabSz="457200">
              <a:buNone/>
            </a:pPr>
            <a:r>
              <a:rPr lang="en-US" sz="1400" dirty="0">
                <a:solidFill>
                  <a:schemeClr val="accent2"/>
                </a:solidFill>
              </a:rPr>
              <a:t>Navigation:</a:t>
            </a:r>
            <a:r>
              <a:rPr lang="en-US" sz="1400" dirty="0">
                <a:solidFill>
                  <a:schemeClr val="accent1">
                    <a:lumMod val="75000"/>
                    <a:lumOff val="25000"/>
                  </a:schemeClr>
                </a:solidFill>
              </a:rPr>
              <a:t> Main Menu &gt; Suppliers &gt; Supplier Information &gt; Add/Update &gt; Review Suppliers</a:t>
            </a:r>
          </a:p>
          <a:p>
            <a:pPr marL="0" algn="ctr" defTabSz="457200">
              <a:buNone/>
            </a:pPr>
            <a:endParaRPr lang="en-US" sz="1600" dirty="0">
              <a:solidFill>
                <a:schemeClr val="accent1">
                  <a:lumMod val="75000"/>
                  <a:lumOff val="25000"/>
                </a:schemeClr>
              </a:solidFill>
            </a:endParaRPr>
          </a:p>
          <a:p>
            <a:pPr marL="0" algn="ctr" defTabSz="457200">
              <a:buNone/>
            </a:pPr>
            <a:endParaRPr lang="en-US" sz="1600" dirty="0">
              <a:solidFill>
                <a:schemeClr val="accent1">
                  <a:lumMod val="75000"/>
                  <a:lumOff val="25000"/>
                </a:schemeClr>
              </a:solidFill>
            </a:endParaRPr>
          </a:p>
          <a:p>
            <a:pPr marL="0" algn="ctr" defTabSz="457200">
              <a:buNone/>
            </a:pPr>
            <a:endParaRPr lang="en-US" sz="1600" dirty="0">
              <a:solidFill>
                <a:schemeClr val="accent1">
                  <a:lumMod val="75000"/>
                  <a:lumOff val="25000"/>
                </a:schemeClr>
              </a:solidFill>
            </a:endParaRPr>
          </a:p>
          <a:p>
            <a:pPr marL="0" algn="ctr" defTabSz="457200">
              <a:buNone/>
            </a:pPr>
            <a:endParaRPr lang="en-US" sz="1600" dirty="0">
              <a:solidFill>
                <a:schemeClr val="accent1">
                  <a:lumMod val="75000"/>
                  <a:lumOff val="25000"/>
                </a:schemeClr>
              </a:solidFill>
            </a:endParaRPr>
          </a:p>
          <a:p>
            <a:pPr marL="0" algn="ctr" defTabSz="457200">
              <a:buNone/>
            </a:pPr>
            <a:endParaRPr lang="en-US" sz="1600" dirty="0">
              <a:solidFill>
                <a:schemeClr val="accent1">
                  <a:lumMod val="75000"/>
                  <a:lumOff val="25000"/>
                </a:schemeClr>
              </a:solidFill>
            </a:endParaRPr>
          </a:p>
          <a:p>
            <a:pPr marL="0" algn="ctr" defTabSz="457200">
              <a:buNone/>
            </a:pPr>
            <a:endParaRPr lang="en-US" sz="1600" dirty="0">
              <a:solidFill>
                <a:schemeClr val="accent1">
                  <a:lumMod val="75000"/>
                  <a:lumOff val="25000"/>
                </a:schemeClr>
              </a:solidFill>
            </a:endParaRPr>
          </a:p>
          <a:p>
            <a:pPr marL="0" algn="ctr" defTabSz="457200">
              <a:buNone/>
            </a:pPr>
            <a:endParaRPr lang="en-US" sz="1600" dirty="0">
              <a:solidFill>
                <a:schemeClr val="accent1">
                  <a:lumMod val="75000"/>
                  <a:lumOff val="25000"/>
                </a:schemeClr>
              </a:solidFill>
            </a:endParaRPr>
          </a:p>
          <a:p>
            <a:pPr marL="0" algn="ctr" defTabSz="457200">
              <a:buNone/>
            </a:pPr>
            <a:endParaRPr lang="en-US" sz="1600" dirty="0">
              <a:solidFill>
                <a:schemeClr val="accent1">
                  <a:lumMod val="75000"/>
                  <a:lumOff val="25000"/>
                </a:schemeClr>
              </a:solidFill>
            </a:endParaRPr>
          </a:p>
          <a:p>
            <a:pPr marL="0" algn="ctr" defTabSz="457200">
              <a:buNone/>
            </a:pPr>
            <a:endParaRPr lang="en-US" sz="1600" dirty="0">
              <a:solidFill>
                <a:schemeClr val="accent1">
                  <a:lumMod val="75000"/>
                  <a:lumOff val="25000"/>
                </a:schemeClr>
              </a:solidFill>
            </a:endParaRPr>
          </a:p>
          <a:p>
            <a:pPr marL="0" algn="ctr" defTabSz="457200">
              <a:buNone/>
            </a:pPr>
            <a:endParaRPr lang="en-US" sz="1600" dirty="0">
              <a:solidFill>
                <a:schemeClr val="accent1">
                  <a:lumMod val="75000"/>
                  <a:lumOff val="25000"/>
                </a:schemeClr>
              </a:solidFill>
            </a:endParaRPr>
          </a:p>
          <a:p>
            <a:pPr marL="0" defTabSz="457200">
              <a:buNone/>
            </a:pPr>
            <a:r>
              <a:rPr lang="en-US" sz="1600" dirty="0">
                <a:solidFill>
                  <a:schemeClr val="accent1">
                    <a:lumMod val="75000"/>
                    <a:lumOff val="25000"/>
                  </a:schemeClr>
                </a:solidFill>
              </a:rPr>
              <a:t>1.    Search on Name – The best way to search on name is to change the “Equal to” to “Contains” and enter a unique portion of the name.</a:t>
            </a:r>
          </a:p>
          <a:p>
            <a:pPr marL="0" defTabSz="457200">
              <a:buNone/>
            </a:pPr>
            <a:r>
              <a:rPr lang="en-US" sz="1600" dirty="0">
                <a:solidFill>
                  <a:schemeClr val="accent1">
                    <a:lumMod val="75000"/>
                    <a:lumOff val="25000"/>
                  </a:schemeClr>
                </a:solidFill>
              </a:rPr>
              <a:t>2.    Search on Address – The best way to search on address is to change the “Equal” to “Contains” and enter a portion of the address.</a:t>
            </a:r>
          </a:p>
          <a:p>
            <a:pPr marL="0" defTabSz="457200">
              <a:buNone/>
            </a:pPr>
            <a:r>
              <a:rPr lang="en-US" sz="1600" dirty="0">
                <a:solidFill>
                  <a:schemeClr val="accent1">
                    <a:lumMod val="75000"/>
                    <a:lumOff val="25000"/>
                  </a:schemeClr>
                </a:solidFill>
              </a:rPr>
              <a:t>3.    Search on ID Type – The best way to search on ID type is to enter the tax identification </a:t>
            </a:r>
          </a:p>
          <a:p>
            <a:pPr marL="0" defTabSz="457200">
              <a:buNone/>
            </a:pPr>
            <a:r>
              <a:rPr lang="en-US" sz="1600" dirty="0">
                <a:solidFill>
                  <a:schemeClr val="accent1">
                    <a:lumMod val="75000"/>
                    <a:lumOff val="25000"/>
                  </a:schemeClr>
                </a:solidFill>
              </a:rPr>
              <a:t>Number only with no hyphen.</a:t>
            </a:r>
          </a:p>
          <a:p>
            <a:pPr marL="0" algn="ctr" defTabSz="457200">
              <a:buNone/>
            </a:pPr>
            <a:endParaRPr lang="en-US" sz="1600" dirty="0">
              <a:solidFill>
                <a:schemeClr val="accent1">
                  <a:lumMod val="75000"/>
                  <a:lumOff val="25000"/>
                </a:schemeClr>
              </a:solidFill>
            </a:endParaRPr>
          </a:p>
        </p:txBody>
      </p:sp>
      <p:pic>
        <p:nvPicPr>
          <p:cNvPr id="3" name="Picture 2">
            <a:extLst>
              <a:ext uri="{FF2B5EF4-FFF2-40B4-BE49-F238E27FC236}">
                <a16:creationId xmlns:a16="http://schemas.microsoft.com/office/drawing/2014/main" id="{946C2C4D-4906-4BF3-98BB-01A5ACDB34C8}"/>
              </a:ext>
            </a:extLst>
          </p:cNvPr>
          <p:cNvPicPr>
            <a:picLocks noChangeAspect="1"/>
          </p:cNvPicPr>
          <p:nvPr/>
        </p:nvPicPr>
        <p:blipFill>
          <a:blip r:embed="rId2"/>
          <a:stretch>
            <a:fillRect/>
          </a:stretch>
        </p:blipFill>
        <p:spPr>
          <a:xfrm>
            <a:off x="610535" y="1219199"/>
            <a:ext cx="7161865" cy="3093055"/>
          </a:xfrm>
          <a:prstGeom prst="rect">
            <a:avLst/>
          </a:prstGeom>
        </p:spPr>
      </p:pic>
    </p:spTree>
    <p:extLst>
      <p:ext uri="{BB962C8B-B14F-4D97-AF65-F5344CB8AC3E}">
        <p14:creationId xmlns:p14="http://schemas.microsoft.com/office/powerpoint/2010/main" val="2508362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8D6AC4C-CCA8-40B5-A897-5A90CAD3F717}"/>
              </a:ext>
            </a:extLst>
          </p:cNvPr>
          <p:cNvSpPr txBox="1"/>
          <p:nvPr/>
        </p:nvSpPr>
        <p:spPr>
          <a:xfrm>
            <a:off x="607500" y="228600"/>
            <a:ext cx="7928999" cy="1580050"/>
          </a:xfrm>
          <a:prstGeom prst="rect">
            <a:avLst/>
          </a:prstGeom>
          <a:effectLst>
            <a:outerShdw blurRad="50800" dir="14400000">
              <a:srgbClr val="000000">
                <a:alpha val="60000"/>
              </a:srgbClr>
            </a:outerShdw>
          </a:effectLst>
        </p:spPr>
        <p:txBody>
          <a:bodyPr vert="horz" lIns="91440" tIns="45720" rIns="91440" bIns="45720" rtlCol="0" anchor="b">
            <a:normAutofit/>
          </a:bodyPr>
          <a:lstStyle/>
          <a:p>
            <a:pPr indent="-257175" algn="ctr" defTabSz="342900">
              <a:lnSpc>
                <a:spcPct val="90000"/>
              </a:lnSpc>
              <a:spcBef>
                <a:spcPct val="0"/>
              </a:spcBef>
              <a:spcAft>
                <a:spcPts val="450"/>
              </a:spcAft>
              <a:buClr>
                <a:schemeClr val="accent1"/>
              </a:buClr>
            </a:pPr>
            <a:r>
              <a:rPr lang="en-US" sz="2400" b="1" kern="1200" dirty="0">
                <a:solidFill>
                  <a:srgbClr val="FEFEFE"/>
                </a:solidFill>
                <a:latin typeface="+mj-lt"/>
                <a:ea typeface="+mj-ea"/>
                <a:cs typeface="+mj-cs"/>
              </a:rPr>
              <a:t>My System Profile – Business Email Check</a:t>
            </a:r>
          </a:p>
          <a:p>
            <a:pPr indent="-257175" defTabSz="342900">
              <a:lnSpc>
                <a:spcPct val="90000"/>
              </a:lnSpc>
              <a:spcBef>
                <a:spcPct val="0"/>
              </a:spcBef>
              <a:spcAft>
                <a:spcPts val="450"/>
              </a:spcAft>
              <a:buClr>
                <a:schemeClr val="accent1"/>
              </a:buClr>
            </a:pPr>
            <a:endParaRPr lang="en-US" sz="1700" b="1" kern="1200" dirty="0">
              <a:solidFill>
                <a:srgbClr val="FEFEFE"/>
              </a:solidFill>
              <a:latin typeface="+mj-lt"/>
              <a:ea typeface="+mj-ea"/>
              <a:cs typeface="+mj-cs"/>
            </a:endParaRPr>
          </a:p>
          <a:p>
            <a:pPr defTabSz="342900">
              <a:lnSpc>
                <a:spcPct val="90000"/>
              </a:lnSpc>
              <a:spcBef>
                <a:spcPct val="0"/>
              </a:spcBef>
            </a:pPr>
            <a:endParaRPr lang="en-US" sz="1700" b="1" kern="1200" dirty="0">
              <a:solidFill>
                <a:srgbClr val="FEFEFE"/>
              </a:solidFill>
              <a:latin typeface="+mj-lt"/>
              <a:ea typeface="+mj-ea"/>
              <a:cs typeface="+mj-cs"/>
            </a:endParaRPr>
          </a:p>
          <a:p>
            <a:pPr defTabSz="342900">
              <a:lnSpc>
                <a:spcPct val="90000"/>
              </a:lnSpc>
              <a:spcBef>
                <a:spcPct val="0"/>
              </a:spcBef>
            </a:pPr>
            <a:endParaRPr lang="en-US" sz="1700" b="1" kern="1200" dirty="0">
              <a:solidFill>
                <a:srgbClr val="FEFEFE"/>
              </a:solidFill>
              <a:latin typeface="+mj-lt"/>
              <a:ea typeface="+mj-ea"/>
              <a:cs typeface="+mj-cs"/>
            </a:endParaRPr>
          </a:p>
        </p:txBody>
      </p:sp>
      <p:pic>
        <p:nvPicPr>
          <p:cNvPr id="4" name="Picture 3">
            <a:extLst>
              <a:ext uri="{FF2B5EF4-FFF2-40B4-BE49-F238E27FC236}">
                <a16:creationId xmlns:a16="http://schemas.microsoft.com/office/drawing/2014/main" id="{AC8FF4D7-E8A9-4AD2-83F4-CE1ACEB55A46}"/>
              </a:ext>
            </a:extLst>
          </p:cNvPr>
          <p:cNvPicPr>
            <a:picLocks noChangeAspect="1"/>
          </p:cNvPicPr>
          <p:nvPr/>
        </p:nvPicPr>
        <p:blipFill>
          <a:blip r:embed="rId2"/>
          <a:stretch>
            <a:fillRect/>
          </a:stretch>
        </p:blipFill>
        <p:spPr>
          <a:xfrm>
            <a:off x="243696" y="2222287"/>
            <a:ext cx="4396866" cy="4267200"/>
          </a:xfrm>
          <a:prstGeom prst="rect">
            <a:avLst/>
          </a:prstGeom>
          <a:noFill/>
        </p:spPr>
      </p:pic>
      <p:sp>
        <p:nvSpPr>
          <p:cNvPr id="9" name="Content Placeholder 3">
            <a:extLst>
              <a:ext uri="{FF2B5EF4-FFF2-40B4-BE49-F238E27FC236}">
                <a16:creationId xmlns:a16="http://schemas.microsoft.com/office/drawing/2014/main" id="{48F1F0BB-4D4D-4FFA-8937-52AEE22F7464}"/>
              </a:ext>
            </a:extLst>
          </p:cNvPr>
          <p:cNvSpPr>
            <a:spLocks noGrp="1"/>
          </p:cNvSpPr>
          <p:nvPr>
            <p:ph sz="half" idx="2"/>
          </p:nvPr>
        </p:nvSpPr>
        <p:spPr>
          <a:xfrm>
            <a:off x="4876800" y="2262688"/>
            <a:ext cx="3895937" cy="4061911"/>
          </a:xfrm>
        </p:spPr>
        <p:txBody>
          <a:bodyPr>
            <a:normAutofit lnSpcReduction="10000"/>
          </a:bodyPr>
          <a:lstStyle/>
          <a:p>
            <a:pPr marL="0" indent="0">
              <a:buNone/>
            </a:pPr>
            <a:r>
              <a:rPr lang="en-US" sz="1500" b="1" dirty="0">
                <a:solidFill>
                  <a:srgbClr val="0070C0"/>
                </a:solidFill>
              </a:rPr>
              <a:t>Updating PeopleSoft Email </a:t>
            </a:r>
          </a:p>
          <a:p>
            <a:pPr marL="0" indent="0">
              <a:buNone/>
            </a:pPr>
            <a:endParaRPr lang="en-US" b="1" dirty="0">
              <a:solidFill>
                <a:srgbClr val="0070C0"/>
              </a:solidFill>
            </a:endParaRPr>
          </a:p>
          <a:p>
            <a:pPr marL="0" indent="0">
              <a:buNone/>
            </a:pPr>
            <a:r>
              <a:rPr lang="en-US" b="1" dirty="0">
                <a:solidFill>
                  <a:srgbClr val="0070C0"/>
                </a:solidFill>
              </a:rPr>
              <a:t>Navigation: Main Menu &gt; My System Profile</a:t>
            </a:r>
          </a:p>
          <a:p>
            <a:pPr marL="0" indent="0">
              <a:buNone/>
            </a:pPr>
            <a:endParaRPr lang="en-US" dirty="0">
              <a:solidFill>
                <a:srgbClr val="0070C0"/>
              </a:solidFill>
            </a:endParaRPr>
          </a:p>
          <a:p>
            <a:pPr marL="0" indent="0">
              <a:buNone/>
            </a:pPr>
            <a:r>
              <a:rPr lang="en-US" dirty="0">
                <a:solidFill>
                  <a:srgbClr val="0070C0"/>
                </a:solidFill>
              </a:rPr>
              <a:t>1.    </a:t>
            </a:r>
            <a:r>
              <a:rPr lang="en-US" b="1" dirty="0">
                <a:solidFill>
                  <a:srgbClr val="0070C0"/>
                </a:solidFill>
              </a:rPr>
              <a:t>Workflow Attributes </a:t>
            </a:r>
            <a:r>
              <a:rPr lang="en-US" dirty="0">
                <a:solidFill>
                  <a:srgbClr val="0070C0"/>
                </a:solidFill>
              </a:rPr>
              <a:t>– check both Email User and Worklist User, giving you the option to approve Supplier registrations both ways.</a:t>
            </a:r>
          </a:p>
          <a:p>
            <a:pPr marL="0" indent="0">
              <a:buNone/>
            </a:pPr>
            <a:endParaRPr lang="en-US" dirty="0">
              <a:solidFill>
                <a:srgbClr val="0070C0"/>
              </a:solidFill>
            </a:endParaRPr>
          </a:p>
          <a:p>
            <a:pPr marL="0" indent="0">
              <a:buNone/>
            </a:pPr>
            <a:r>
              <a:rPr lang="en-US" dirty="0">
                <a:solidFill>
                  <a:srgbClr val="0070C0"/>
                </a:solidFill>
              </a:rPr>
              <a:t>2.    </a:t>
            </a:r>
            <a:r>
              <a:rPr lang="en-US" b="1" dirty="0">
                <a:solidFill>
                  <a:srgbClr val="0070C0"/>
                </a:solidFill>
              </a:rPr>
              <a:t>Business Email </a:t>
            </a:r>
            <a:r>
              <a:rPr lang="en-US" dirty="0">
                <a:solidFill>
                  <a:srgbClr val="0070C0"/>
                </a:solidFill>
              </a:rPr>
              <a:t>– Be sure to have your </a:t>
            </a:r>
            <a:r>
              <a:rPr lang="en-US" u="sng" dirty="0">
                <a:solidFill>
                  <a:srgbClr val="0070C0"/>
                </a:solidFill>
              </a:rPr>
              <a:t>business </a:t>
            </a:r>
            <a:r>
              <a:rPr lang="en-US" dirty="0">
                <a:solidFill>
                  <a:srgbClr val="0070C0"/>
                </a:solidFill>
              </a:rPr>
              <a:t>email populated here as the primary email account. All supplier related emails will go to this specific email.</a:t>
            </a:r>
          </a:p>
          <a:p>
            <a:pPr marL="0" indent="0">
              <a:buNone/>
            </a:pPr>
            <a:endParaRPr lang="en-US" dirty="0">
              <a:solidFill>
                <a:srgbClr val="0070C0"/>
              </a:solidFill>
            </a:endParaRPr>
          </a:p>
          <a:p>
            <a:pPr marL="0" indent="0">
              <a:buNone/>
            </a:pPr>
            <a:r>
              <a:rPr lang="en-US" dirty="0">
                <a:solidFill>
                  <a:srgbClr val="0070C0"/>
                </a:solidFill>
              </a:rPr>
              <a:t>3.    </a:t>
            </a:r>
            <a:r>
              <a:rPr lang="en-US" b="1" dirty="0">
                <a:solidFill>
                  <a:srgbClr val="0070C0"/>
                </a:solidFill>
              </a:rPr>
              <a:t>Save Changes </a:t>
            </a:r>
            <a:r>
              <a:rPr lang="en-US" dirty="0">
                <a:solidFill>
                  <a:srgbClr val="0070C0"/>
                </a:solidFill>
              </a:rPr>
              <a:t>– Click the Save button to save all changes made on this page.</a:t>
            </a:r>
          </a:p>
          <a:p>
            <a:endParaRPr lang="en-US" dirty="0">
              <a:solidFill>
                <a:srgbClr val="0070C0"/>
              </a:solidFill>
            </a:endParaRPr>
          </a:p>
        </p:txBody>
      </p:sp>
      <p:pic>
        <p:nvPicPr>
          <p:cNvPr id="2" name="Picture 1" descr="Text&#10;&#10;Description automatically generated with low confidence">
            <a:extLst>
              <a:ext uri="{FF2B5EF4-FFF2-40B4-BE49-F238E27FC236}">
                <a16:creationId xmlns:a16="http://schemas.microsoft.com/office/drawing/2014/main" id="{CFE7F2F6-0184-6AC1-DC68-D1D4D505AEA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2272172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591018-1BA9-4C2D-AD6C-B8118313326B}"/>
              </a:ext>
            </a:extLst>
          </p:cNvPr>
          <p:cNvSpPr>
            <a:spLocks noGrp="1"/>
          </p:cNvSpPr>
          <p:nvPr>
            <p:ph idx="1"/>
          </p:nvPr>
        </p:nvSpPr>
        <p:spPr>
          <a:xfrm>
            <a:off x="533400" y="1905000"/>
            <a:ext cx="7915931" cy="4876800"/>
          </a:xfrm>
        </p:spPr>
        <p:txBody>
          <a:bodyPr>
            <a:normAutofit fontScale="92500" lnSpcReduction="10000"/>
          </a:bodyPr>
          <a:lstStyle/>
          <a:p>
            <a:pPr marL="0" indent="0" algn="ctr">
              <a:buNone/>
            </a:pPr>
            <a:r>
              <a:rPr lang="en-US" sz="2000" b="1" dirty="0">
                <a:solidFill>
                  <a:srgbClr val="0070C0"/>
                </a:solidFill>
              </a:rPr>
              <a:t>Approval Workflow</a:t>
            </a:r>
          </a:p>
          <a:p>
            <a:pPr marL="0" indent="0" algn="ctr">
              <a:buNone/>
            </a:pPr>
            <a:endParaRPr lang="en-US" sz="1600" b="1" dirty="0">
              <a:solidFill>
                <a:srgbClr val="0070C0"/>
              </a:solidFill>
            </a:endParaRPr>
          </a:p>
          <a:p>
            <a:pPr marL="0" indent="0">
              <a:lnSpc>
                <a:spcPct val="80000"/>
              </a:lnSpc>
              <a:buClr>
                <a:schemeClr val="accent1">
                  <a:lumMod val="75000"/>
                  <a:lumOff val="25000"/>
                </a:schemeClr>
              </a:buClr>
              <a:buNone/>
            </a:pPr>
            <a:r>
              <a:rPr lang="en-US" dirty="0">
                <a:solidFill>
                  <a:srgbClr val="0070C0"/>
                </a:solidFill>
              </a:rPr>
              <a:t>• </a:t>
            </a:r>
            <a:r>
              <a:rPr lang="en-US" sz="1700" dirty="0">
                <a:solidFill>
                  <a:srgbClr val="0070C0"/>
                </a:solidFill>
              </a:rPr>
              <a:t>All new Supplier Registrations will be approved at the Department level and then a final approval made at the Supplier Team level.</a:t>
            </a:r>
          </a:p>
          <a:p>
            <a:pPr marL="0" indent="0">
              <a:lnSpc>
                <a:spcPct val="80000"/>
              </a:lnSpc>
              <a:buClr>
                <a:schemeClr val="accent1">
                  <a:lumMod val="75000"/>
                  <a:lumOff val="25000"/>
                </a:schemeClr>
              </a:buClr>
              <a:buNone/>
            </a:pPr>
            <a:endParaRPr lang="en-US" sz="1000" dirty="0">
              <a:solidFill>
                <a:srgbClr val="0070C0"/>
              </a:solidFill>
            </a:endParaRPr>
          </a:p>
          <a:p>
            <a:pPr marL="0" indent="0">
              <a:lnSpc>
                <a:spcPct val="80000"/>
              </a:lnSpc>
              <a:buClr>
                <a:schemeClr val="accent1">
                  <a:lumMod val="75000"/>
                  <a:lumOff val="25000"/>
                </a:schemeClr>
              </a:buClr>
              <a:buNone/>
            </a:pPr>
            <a:r>
              <a:rPr lang="en-US" sz="1700" dirty="0">
                <a:solidFill>
                  <a:srgbClr val="0070C0"/>
                </a:solidFill>
              </a:rPr>
              <a:t>• Departments are responsible for denying the registration if they are not familiar with the supplier.</a:t>
            </a:r>
          </a:p>
          <a:p>
            <a:pPr marL="0" indent="0">
              <a:lnSpc>
                <a:spcPct val="80000"/>
              </a:lnSpc>
              <a:buClr>
                <a:schemeClr val="accent1">
                  <a:lumMod val="75000"/>
                  <a:lumOff val="25000"/>
                </a:schemeClr>
              </a:buClr>
              <a:buNone/>
            </a:pPr>
            <a:endParaRPr lang="en-US" sz="1000" dirty="0">
              <a:solidFill>
                <a:srgbClr val="0070C0"/>
              </a:solidFill>
            </a:endParaRPr>
          </a:p>
          <a:p>
            <a:pPr marL="0" indent="0">
              <a:lnSpc>
                <a:spcPct val="80000"/>
              </a:lnSpc>
              <a:buClr>
                <a:schemeClr val="accent1">
                  <a:lumMod val="75000"/>
                  <a:lumOff val="25000"/>
                </a:schemeClr>
              </a:buClr>
              <a:buNone/>
            </a:pPr>
            <a:r>
              <a:rPr lang="en-US" sz="1700" dirty="0">
                <a:solidFill>
                  <a:srgbClr val="0070C0"/>
                </a:solidFill>
              </a:rPr>
              <a:t>• Departments will not request more information, only the Supplier Team will Request More Information.</a:t>
            </a:r>
          </a:p>
          <a:p>
            <a:pPr marL="0" indent="0">
              <a:lnSpc>
                <a:spcPct val="80000"/>
              </a:lnSpc>
              <a:buClr>
                <a:schemeClr val="accent1">
                  <a:lumMod val="75000"/>
                  <a:lumOff val="25000"/>
                </a:schemeClr>
              </a:buClr>
              <a:buNone/>
            </a:pPr>
            <a:endParaRPr lang="en-US" sz="1000" dirty="0">
              <a:solidFill>
                <a:srgbClr val="0070C0"/>
              </a:solidFill>
            </a:endParaRPr>
          </a:p>
          <a:p>
            <a:pPr marL="0" indent="0">
              <a:lnSpc>
                <a:spcPct val="80000"/>
              </a:lnSpc>
              <a:buClr>
                <a:schemeClr val="accent1">
                  <a:lumMod val="75000"/>
                  <a:lumOff val="25000"/>
                </a:schemeClr>
              </a:buClr>
              <a:buNone/>
            </a:pPr>
            <a:r>
              <a:rPr lang="en-US" sz="1700" dirty="0">
                <a:solidFill>
                  <a:srgbClr val="0070C0"/>
                </a:solidFill>
              </a:rPr>
              <a:t>• All new User ID Requests will be approved. These Suppliers are current UofSC suppliers that need access to the self-service portal to make possible changes to the information already in the system.</a:t>
            </a:r>
          </a:p>
          <a:p>
            <a:pPr marL="0" indent="0">
              <a:lnSpc>
                <a:spcPct val="80000"/>
              </a:lnSpc>
              <a:buClr>
                <a:schemeClr val="accent1">
                  <a:lumMod val="75000"/>
                  <a:lumOff val="25000"/>
                </a:schemeClr>
              </a:buClr>
              <a:buNone/>
            </a:pPr>
            <a:endParaRPr lang="en-US" sz="1700" dirty="0">
              <a:solidFill>
                <a:srgbClr val="0070C0"/>
              </a:solidFill>
            </a:endParaRPr>
          </a:p>
          <a:p>
            <a:pPr marL="0" indent="0">
              <a:lnSpc>
                <a:spcPct val="80000"/>
              </a:lnSpc>
              <a:buClr>
                <a:schemeClr val="accent1">
                  <a:lumMod val="75000"/>
                  <a:lumOff val="25000"/>
                </a:schemeClr>
              </a:buClr>
              <a:buNone/>
            </a:pPr>
            <a:r>
              <a:rPr lang="en-US" sz="1700" dirty="0">
                <a:solidFill>
                  <a:srgbClr val="0070C0"/>
                </a:solidFill>
              </a:rPr>
              <a:t>More information may be found at the USC Controller's website: </a:t>
            </a:r>
            <a:r>
              <a:rPr lang="en-US" sz="1800" dirty="0">
                <a:solidFill>
                  <a:srgbClr val="0000FF"/>
                </a:solidFill>
                <a:latin typeface="Calibri" panose="020F0502020204030204" pitchFamily="34" charset="0"/>
                <a:hlinkClick r:id="rId2">
                  <a:extLst>
                    <a:ext uri="{A12FA001-AC4F-418D-AE19-62706E023703}">
                      <ahyp:hlinkClr xmlns:ahyp="http://schemas.microsoft.com/office/drawing/2018/hyperlinkcolor" val="tx"/>
                    </a:ext>
                  </a:extLst>
                </a:hlinkClick>
              </a:rPr>
              <a:t>https://sc.edu/about/offices_and_divisions/controller/suppliers_and_taxes/supplier_management/index.php</a:t>
            </a:r>
            <a:r>
              <a:rPr lang="en-US" sz="1800" dirty="0">
                <a:solidFill>
                  <a:srgbClr val="0000FF"/>
                </a:solidFill>
                <a:latin typeface="Calibri" panose="020F0502020204030204" pitchFamily="34" charset="0"/>
              </a:rPr>
              <a:t> </a:t>
            </a:r>
          </a:p>
          <a:p>
            <a:pPr marL="0" indent="0">
              <a:lnSpc>
                <a:spcPct val="80000"/>
              </a:lnSpc>
              <a:buClr>
                <a:schemeClr val="accent1">
                  <a:lumMod val="75000"/>
                  <a:lumOff val="25000"/>
                </a:schemeClr>
              </a:buClr>
              <a:buNone/>
            </a:pPr>
            <a:endParaRPr lang="en-US" sz="1700" dirty="0">
              <a:solidFill>
                <a:srgbClr val="0070C0"/>
              </a:solidFill>
            </a:endParaRPr>
          </a:p>
          <a:p>
            <a:pPr marL="0" indent="0" algn="l">
              <a:buNone/>
            </a:pPr>
            <a:r>
              <a:rPr lang="en-US" sz="1800" b="0" i="0" u="none" strike="noStrike" baseline="0" dirty="0">
                <a:solidFill>
                  <a:srgbClr val="0070C0"/>
                </a:solidFill>
                <a:latin typeface="Calibri" panose="020F0502020204030204" pitchFamily="34" charset="0"/>
              </a:rPr>
              <a:t>If you have questions or concerns, please reach out to </a:t>
            </a:r>
            <a:r>
              <a:rPr lang="en-US" sz="1800" b="0" i="0" u="none" strike="noStrike" baseline="0" dirty="0">
                <a:solidFill>
                  <a:srgbClr val="0000FF"/>
                </a:solidFill>
                <a:latin typeface="Calibri" panose="020F0502020204030204" pitchFamily="34" charset="0"/>
              </a:rPr>
              <a:t>apsupplr@mailbox.sc.edu</a:t>
            </a:r>
            <a:r>
              <a:rPr lang="en-US" sz="1800" b="0" i="0" u="none" strike="noStrike" baseline="0" dirty="0">
                <a:solidFill>
                  <a:srgbClr val="000000"/>
                </a:solidFill>
                <a:latin typeface="Calibri" panose="020F0502020204030204" pitchFamily="34" charset="0"/>
              </a:rPr>
              <a:t>.</a:t>
            </a:r>
            <a:endParaRPr lang="en-US" sz="1700" dirty="0">
              <a:solidFill>
                <a:schemeClr val="accent1">
                  <a:lumMod val="75000"/>
                  <a:lumOff val="25000"/>
                </a:schemeClr>
              </a:solidFill>
            </a:endParaRPr>
          </a:p>
        </p:txBody>
      </p:sp>
      <p:pic>
        <p:nvPicPr>
          <p:cNvPr id="4" name="Picture 3" descr="Text&#10;&#10;Description automatically generated with low confidence">
            <a:extLst>
              <a:ext uri="{FF2B5EF4-FFF2-40B4-BE49-F238E27FC236}">
                <a16:creationId xmlns:a16="http://schemas.microsoft.com/office/drawing/2014/main" id="{72434EBA-641D-922C-A49B-5FEB36B573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52500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482" y="1905000"/>
            <a:ext cx="9139518" cy="5041586"/>
          </a:xfrm>
          <a:solidFill>
            <a:schemeClr val="tx1"/>
          </a:solidFill>
        </p:spPr>
        <p:txBody>
          <a:bodyPr>
            <a:normAutofit/>
          </a:bodyPr>
          <a:lstStyle/>
          <a:p>
            <a:pPr marL="0" algn="ctr" defTabSz="457200">
              <a:buNone/>
            </a:pPr>
            <a:r>
              <a:rPr lang="en-US" sz="2000" b="1" dirty="0">
                <a:solidFill>
                  <a:schemeClr val="accent1">
                    <a:lumMod val="75000"/>
                    <a:lumOff val="25000"/>
                  </a:schemeClr>
                </a:solidFill>
              </a:rPr>
              <a:t>Purchase Requisitions/Purchase Orders/Receiving</a:t>
            </a:r>
          </a:p>
          <a:p>
            <a:pPr marL="0" defTabSz="457200">
              <a:buNone/>
            </a:pPr>
            <a:r>
              <a:rPr lang="en-US" sz="1700" dirty="0">
                <a:solidFill>
                  <a:schemeClr val="accent1">
                    <a:lumMod val="75000"/>
                    <a:lumOff val="25000"/>
                  </a:schemeClr>
                </a:solidFill>
              </a:rPr>
              <a:t>Most </a:t>
            </a:r>
            <a:r>
              <a:rPr lang="en-US" sz="1700" dirty="0">
                <a:solidFill>
                  <a:srgbClr val="0070C0"/>
                </a:solidFill>
              </a:rPr>
              <a:t>of your requests </a:t>
            </a:r>
            <a:r>
              <a:rPr lang="en-US" sz="1700" dirty="0">
                <a:solidFill>
                  <a:schemeClr val="accent1">
                    <a:lumMod val="75000"/>
                    <a:lumOff val="25000"/>
                  </a:schemeClr>
                </a:solidFill>
              </a:rPr>
              <a:t>for purchases will start with creating a Purchase Requisition. To create a requisition for goods or services, use the Purchase Requisition link.</a:t>
            </a:r>
          </a:p>
          <a:p>
            <a:pPr marL="0" defTabSz="457200">
              <a:buNone/>
            </a:pPr>
            <a:r>
              <a:rPr lang="en-US" sz="1700" dirty="0">
                <a:solidFill>
                  <a:schemeClr val="accent1">
                    <a:lumMod val="75000"/>
                    <a:lumOff val="25000"/>
                  </a:schemeClr>
                </a:solidFill>
              </a:rPr>
              <a:t>To begin creating a requisition:</a:t>
            </a:r>
          </a:p>
          <a:p>
            <a:pPr lvl="2"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Navigation Path: Main Menu → eProcurement → Requisition</a:t>
            </a:r>
          </a:p>
          <a:p>
            <a:pPr marL="0" defTabSz="457200">
              <a:buNone/>
            </a:pPr>
            <a:r>
              <a:rPr lang="en-US" sz="1700" dirty="0">
                <a:solidFill>
                  <a:schemeClr val="accent1">
                    <a:lumMod val="75000"/>
                    <a:lumOff val="25000"/>
                  </a:schemeClr>
                </a:solidFill>
              </a:rPr>
              <a:t>To use a requisition for purchase:</a:t>
            </a:r>
          </a:p>
          <a:p>
            <a:pPr lvl="2"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The requisition must be equal to or greater than $10,000</a:t>
            </a:r>
          </a:p>
          <a:p>
            <a:pPr marL="0" lvl="1" indent="-257175" defTabSz="457200">
              <a:buNone/>
            </a:pPr>
            <a:r>
              <a:rPr lang="en-US" sz="1700" dirty="0">
                <a:solidFill>
                  <a:schemeClr val="accent1">
                    <a:lumMod val="75000"/>
                    <a:lumOff val="25000"/>
                  </a:schemeClr>
                </a:solidFill>
              </a:rPr>
              <a:t>	Exceptions:</a:t>
            </a:r>
          </a:p>
          <a:p>
            <a:pPr lvl="2"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All assets must use a purchase order ($5,000 or greater)</a:t>
            </a:r>
          </a:p>
          <a:p>
            <a:pPr lvl="2"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All radioactive material must use a purchase order (regardless of dollar limit)</a:t>
            </a:r>
          </a:p>
          <a:p>
            <a:pPr lvl="2"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Suppliers that require a Purchase Order</a:t>
            </a:r>
          </a:p>
          <a:p>
            <a:pPr lvl="2"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SC State Contract Items</a:t>
            </a:r>
          </a:p>
          <a:p>
            <a:pPr lvl="2"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Any Construction related procurements</a:t>
            </a:r>
          </a:p>
        </p:txBody>
      </p:sp>
      <p:pic>
        <p:nvPicPr>
          <p:cNvPr id="4" name="Picture 3" descr="Text&#10;&#10;Description automatically generated with low confidence">
            <a:extLst>
              <a:ext uri="{FF2B5EF4-FFF2-40B4-BE49-F238E27FC236}">
                <a16:creationId xmlns:a16="http://schemas.microsoft.com/office/drawing/2014/main" id="{0CE28278-1EE8-ECFA-8A18-FF49B56298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3259935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896035"/>
            <a:ext cx="8991600" cy="4988859"/>
          </a:xfrm>
          <a:solidFill>
            <a:schemeClr val="tx1"/>
          </a:solidFill>
        </p:spPr>
        <p:txBody>
          <a:bodyPr>
            <a:normAutofit/>
          </a:bodyPr>
          <a:lstStyle/>
          <a:p>
            <a:pPr marL="0" algn="ctr" defTabSz="457200">
              <a:buNone/>
            </a:pPr>
            <a:r>
              <a:rPr lang="en-US" sz="2000" b="1" dirty="0">
                <a:solidFill>
                  <a:schemeClr val="accent1">
                    <a:lumMod val="75000"/>
                    <a:lumOff val="25000"/>
                  </a:schemeClr>
                </a:solidFill>
              </a:rPr>
              <a:t>Purchase Requisitions/Purchase Orders/Receiving</a:t>
            </a:r>
          </a:p>
          <a:p>
            <a:pPr marL="0" algn="ctr" defTabSz="457200">
              <a:buNone/>
            </a:pPr>
            <a:endParaRPr lang="en-US" sz="800" b="1" dirty="0">
              <a:solidFill>
                <a:schemeClr val="accent1">
                  <a:lumMod val="75000"/>
                  <a:lumOff val="25000"/>
                </a:schemeClr>
              </a:solidFill>
            </a:endParaRPr>
          </a:p>
          <a:p>
            <a:pPr marL="0" defTabSz="457200">
              <a:buNone/>
            </a:pPr>
            <a:r>
              <a:rPr lang="en-US" sz="1800" dirty="0">
                <a:solidFill>
                  <a:schemeClr val="accent1">
                    <a:lumMod val="75000"/>
                    <a:lumOff val="25000"/>
                  </a:schemeClr>
                </a:solidFill>
              </a:rPr>
              <a:t>Requisitions for Blanket Purchase Orders (BPO)</a:t>
            </a:r>
          </a:p>
          <a:p>
            <a:pPr lvl="2"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Minimum of $10,000 per year</a:t>
            </a:r>
          </a:p>
          <a:p>
            <a:pPr lvl="2"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Minimum of 12 invoices/vouchers issued per fiscal year</a:t>
            </a:r>
          </a:p>
          <a:p>
            <a:pPr lvl="2"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Blanket Orders are Valid for 1 fiscal year</a:t>
            </a:r>
          </a:p>
          <a:p>
            <a:pPr lvl="2"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Blanket Orders will be closed out each fiscal year</a:t>
            </a:r>
          </a:p>
          <a:p>
            <a:pPr lvl="2"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Begin Purchase Requisition  line description with “Blanket Order Effective …”</a:t>
            </a:r>
          </a:p>
          <a:p>
            <a:pPr lvl="2"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BPO is to be charged to one Account or one Accounting Distribution line per line item</a:t>
            </a:r>
          </a:p>
          <a:p>
            <a:pPr lvl="2" defTabSz="457200">
              <a:buClr>
                <a:schemeClr val="accent1">
                  <a:lumMod val="75000"/>
                  <a:lumOff val="25000"/>
                </a:schemeClr>
              </a:buClr>
              <a:buFont typeface="Wingdings" panose="05000000000000000000" pitchFamily="2" charset="2"/>
              <a:buChar char="Ø"/>
            </a:pPr>
            <a:r>
              <a:rPr lang="en-US" sz="1600" dirty="0">
                <a:solidFill>
                  <a:schemeClr val="accent1">
                    <a:lumMod val="75000"/>
                    <a:lumOff val="25000"/>
                  </a:schemeClr>
                </a:solidFill>
              </a:rPr>
              <a:t>If this is a duplicate order from a previous year include the following statement:                                          			“Cancels and Supersedes PO #20000XXXXX”</a:t>
            </a:r>
          </a:p>
        </p:txBody>
      </p:sp>
      <p:pic>
        <p:nvPicPr>
          <p:cNvPr id="4" name="Picture 3" descr="Text&#10;&#10;Description automatically generated with low confidence">
            <a:extLst>
              <a:ext uri="{FF2B5EF4-FFF2-40B4-BE49-F238E27FC236}">
                <a16:creationId xmlns:a16="http://schemas.microsoft.com/office/drawing/2014/main" id="{E4D5B2F1-37D2-C814-BD83-90F30DE7E5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5400" y="228600"/>
            <a:ext cx="6709630" cy="1397070"/>
          </a:xfrm>
          <a:prstGeom prst="rect">
            <a:avLst/>
          </a:prstGeom>
        </p:spPr>
      </p:pic>
    </p:spTree>
    <p:extLst>
      <p:ext uri="{BB962C8B-B14F-4D97-AF65-F5344CB8AC3E}">
        <p14:creationId xmlns:p14="http://schemas.microsoft.com/office/powerpoint/2010/main" val="340537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Quotable">
  <a:themeElements>
    <a:clrScheme name="Custom 4">
      <a:dk1>
        <a:srgbClr val="000000"/>
      </a:dk1>
      <a:lt1>
        <a:srgbClr val="FFFFFF"/>
      </a:lt1>
      <a:dk2>
        <a:srgbClr val="E6E8E5"/>
      </a:dk2>
      <a:lt2>
        <a:srgbClr val="E6E8E5"/>
      </a:lt2>
      <a:accent1>
        <a:srgbClr val="002856"/>
      </a:accent1>
      <a:accent2>
        <a:srgbClr val="C81056"/>
      </a:accent2>
      <a:accent3>
        <a:srgbClr val="E6E8E5"/>
      </a:accent3>
      <a:accent4>
        <a:srgbClr val="002856"/>
      </a:accent4>
      <a:accent5>
        <a:srgbClr val="C81056"/>
      </a:accent5>
      <a:accent6>
        <a:srgbClr val="ADB4B3"/>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Presentation1" id="{FD4D311C-240F-8749-8128-EDEE64128E0C}" vid="{991BC0C6-7FE2-2843-9364-CADCB96B512E}"/>
    </a:ext>
  </a:extLst>
</a:theme>
</file>

<file path=ppt/theme/theme2.xml><?xml version="1.0" encoding="utf-8"?>
<a:theme xmlns:a="http://schemas.openxmlformats.org/drawingml/2006/main" name="1_Quotable">
  <a:themeElements>
    <a:clrScheme name="Custom 4">
      <a:dk1>
        <a:srgbClr val="000000"/>
      </a:dk1>
      <a:lt1>
        <a:srgbClr val="FFFFFF"/>
      </a:lt1>
      <a:dk2>
        <a:srgbClr val="E6E8E5"/>
      </a:dk2>
      <a:lt2>
        <a:srgbClr val="E6E8E5"/>
      </a:lt2>
      <a:accent1>
        <a:srgbClr val="002856"/>
      </a:accent1>
      <a:accent2>
        <a:srgbClr val="C81056"/>
      </a:accent2>
      <a:accent3>
        <a:srgbClr val="E6E8E5"/>
      </a:accent3>
      <a:accent4>
        <a:srgbClr val="002856"/>
      </a:accent4>
      <a:accent5>
        <a:srgbClr val="C81056"/>
      </a:accent5>
      <a:accent6>
        <a:srgbClr val="ADB4B3"/>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Presentation1" id="{FD4D311C-240F-8749-8128-EDEE64128E0C}" vid="{991BC0C6-7FE2-2843-9364-CADCB96B512E}"/>
    </a:ext>
  </a:extLst>
</a:theme>
</file>

<file path=ppt/theme/theme3.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 Template</Template>
  <TotalTime>1862</TotalTime>
  <Words>3625</Words>
  <Application>Microsoft Office PowerPoint</Application>
  <PresentationFormat>On-screen Show (4:3)</PresentationFormat>
  <Paragraphs>315</Paragraphs>
  <Slides>31</Slides>
  <Notes>0</Notes>
  <HiddenSlides>0</HiddenSlides>
  <MMClips>0</MMClips>
  <ScaleCrop>false</ScaleCrop>
  <HeadingPairs>
    <vt:vector size="6" baseType="variant">
      <vt:variant>
        <vt:lpstr>Fonts Used</vt:lpstr>
      </vt:variant>
      <vt:variant>
        <vt:i4>12</vt:i4>
      </vt:variant>
      <vt:variant>
        <vt:lpstr>Theme</vt:lpstr>
      </vt:variant>
      <vt:variant>
        <vt:i4>3</vt:i4>
      </vt:variant>
      <vt:variant>
        <vt:lpstr>Slide Titles</vt:lpstr>
      </vt:variant>
      <vt:variant>
        <vt:i4>31</vt:i4>
      </vt:variant>
    </vt:vector>
  </HeadingPairs>
  <TitlesOfParts>
    <vt:vector size="46" baseType="lpstr">
      <vt:lpstr>Arial</vt:lpstr>
      <vt:lpstr>Berlingske Sans</vt:lpstr>
      <vt:lpstr>Calibri</vt:lpstr>
      <vt:lpstr>Century Gothic</vt:lpstr>
      <vt:lpstr>Century Schoolbook</vt:lpstr>
      <vt:lpstr>Courier New</vt:lpstr>
      <vt:lpstr>Lucida Sans Unicode</vt:lpstr>
      <vt:lpstr>Trade Gothic LT Std</vt:lpstr>
      <vt:lpstr>Verdana</vt:lpstr>
      <vt:lpstr>Wingdings</vt:lpstr>
      <vt:lpstr>Wingdings 2</vt:lpstr>
      <vt:lpstr>Wingdings 3</vt:lpstr>
      <vt:lpstr>Quotable</vt:lpstr>
      <vt:lpstr>1_Quotable</vt:lpstr>
      <vt:lpstr>Concourse</vt:lpstr>
      <vt:lpstr>APUR 102 The University Purchasing Card and Purchase Requisitioning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Setting email preferences in PeopleSoft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South Carolina - Aiken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APUR 102</dc:title>
  <dc:creator>Jeff Jenik</dc:creator>
  <cp:lastModifiedBy>Heidi DiFranco</cp:lastModifiedBy>
  <cp:revision>231</cp:revision>
  <dcterms:created xsi:type="dcterms:W3CDTF">2016-11-01T20:25:43Z</dcterms:created>
  <dcterms:modified xsi:type="dcterms:W3CDTF">2022-10-03T14:36:15Z</dcterms:modified>
</cp:coreProperties>
</file>